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1" r:id="rId3"/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15240000" cx="24384000"/>
  <p:notesSz cx="6858000" cy="9144000"/>
  <p:embeddedFontLst>
    <p:embeddedFont>
      <p:font typeface="Lato"/>
      <p:regular r:id="rId20"/>
      <p:bold r:id="rId21"/>
      <p:italic r:id="rId22"/>
      <p:boldItalic r:id="rId23"/>
    </p:embeddedFont>
    <p:embeddedFont>
      <p:font typeface="Helvetica Neue"/>
      <p:regular r:id="rId24"/>
      <p:bold r:id="rId25"/>
      <p:italic r:id="rId26"/>
      <p:boldItalic r:id="rId27"/>
    </p:embeddedFont>
    <p:embeddedFont>
      <p:font typeface="Allerta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HelveticaNeue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8" Type="http://schemas.openxmlformats.org/officeDocument/2006/relationships/font" Target="fonts/Allerta-regular.fntdata"/><Relationship Id="rId27" Type="http://schemas.openxmlformats.org/officeDocument/2006/relationships/font" Target="fonts/HelveticaNeue-bold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2bee78262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2bee782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6a79eb80_0_61:notes"/>
          <p:cNvSpPr txBox="1"/>
          <p:nvPr>
            <p:ph idx="1" type="body"/>
          </p:nvPr>
        </p:nvSpPr>
        <p:spPr>
          <a:xfrm>
            <a:off x="914507" y="4344139"/>
            <a:ext cx="5028900" cy="41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Another example -- sentiment analysis can be conducted on anything.</a:t>
            </a:r>
            <a:endParaRPr sz="1200"/>
          </a:p>
        </p:txBody>
      </p:sp>
      <p:sp>
        <p:nvSpPr>
          <p:cNvPr id="348" name="Google Shape;348;g106a79eb80_0_61:notes"/>
          <p:cNvSpPr/>
          <p:nvPr>
            <p:ph idx="2" type="sldImg"/>
          </p:nvPr>
        </p:nvSpPr>
        <p:spPr>
          <a:xfrm>
            <a:off x="604848" y="685917"/>
            <a:ext cx="56484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2bab9005b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7" name="Google Shape;357;g22bab9005b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End by tying it all back to the issue / project at hand -- sentiment analysis on the refugee crisis.</a:t>
            </a:r>
            <a:endParaRPr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2bab9005b_0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4" name="Google Shape;364;g22bab9005b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Prompt class to think of ways that this could be useful before revealing example answers!</a:t>
            </a:r>
            <a:endParaRPr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536d1786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0536d1786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2bab9005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g22bab9005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Give a brief overview about the Syrian refugee crisis, just enough to orient students.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2bab9005b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1" name="Google Shape;291;g22bab9005b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Ask students what they know about the crisis and what they’ve heard in the news. Do they think most people are in support of refugees or antagonistic towards them?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2bab9005b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22bab9005b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Ask students what they know about the crisis and what they’ve heard in the news. Do they think most people are in support of refugees or antagonistic towards them?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2bab9005b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5" name="Google Shape;305;g22bab9005b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Made up of starting/closing tags and attributes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6a79eb80_0_3:notes"/>
          <p:cNvSpPr txBox="1"/>
          <p:nvPr>
            <p:ph idx="12" type="sldNum"/>
          </p:nvPr>
        </p:nvSpPr>
        <p:spPr>
          <a:xfrm>
            <a:off x="3885458" y="8686735"/>
            <a:ext cx="297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llerta"/>
              <a:ea typeface="Allerta"/>
              <a:cs typeface="Allerta"/>
              <a:sym typeface="Allerta"/>
            </a:endParaRPr>
          </a:p>
        </p:txBody>
      </p:sp>
      <p:sp>
        <p:nvSpPr>
          <p:cNvPr id="312" name="Google Shape;312;g106a79eb80_0_3:notes"/>
          <p:cNvSpPr/>
          <p:nvPr>
            <p:ph idx="2" type="sldImg"/>
          </p:nvPr>
        </p:nvSpPr>
        <p:spPr>
          <a:xfrm>
            <a:off x="604848" y="685917"/>
            <a:ext cx="56484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3" name="Google Shape;313;g106a79eb80_0_3:notes"/>
          <p:cNvSpPr txBox="1"/>
          <p:nvPr>
            <p:ph idx="1" type="body"/>
          </p:nvPr>
        </p:nvSpPr>
        <p:spPr>
          <a:xfrm>
            <a:off x="914507" y="4344139"/>
            <a:ext cx="50289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order to answer this question, we will be using a technique called Sentiment Analysis.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6a79eb80_0_9:notes"/>
          <p:cNvSpPr txBox="1"/>
          <p:nvPr>
            <p:ph idx="1" type="body"/>
          </p:nvPr>
        </p:nvSpPr>
        <p:spPr>
          <a:xfrm>
            <a:off x="914507" y="4344139"/>
            <a:ext cx="5028900" cy="41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Ask students to actively classify each statement as positive or negative before revealing thumbs up / thumbs down indicators</a:t>
            </a:r>
            <a:endParaRPr sz="1100"/>
          </a:p>
        </p:txBody>
      </p:sp>
      <p:sp>
        <p:nvSpPr>
          <p:cNvPr id="319" name="Google Shape;319;g106a79eb80_0_9:notes"/>
          <p:cNvSpPr/>
          <p:nvPr>
            <p:ph idx="2" type="sldImg"/>
          </p:nvPr>
        </p:nvSpPr>
        <p:spPr>
          <a:xfrm>
            <a:off x="604848" y="685917"/>
            <a:ext cx="56484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6a79eb80_0_19:notes"/>
          <p:cNvSpPr txBox="1"/>
          <p:nvPr>
            <p:ph idx="1" type="body"/>
          </p:nvPr>
        </p:nvSpPr>
        <p:spPr>
          <a:xfrm>
            <a:off x="914507" y="4344139"/>
            <a:ext cx="5028900" cy="41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Break down characteristics of reviews</a:t>
            </a:r>
            <a:endParaRPr sz="1100"/>
          </a:p>
        </p:txBody>
      </p:sp>
      <p:sp>
        <p:nvSpPr>
          <p:cNvPr id="330" name="Google Shape;330;g106a79eb80_0_19:notes"/>
          <p:cNvSpPr/>
          <p:nvPr>
            <p:ph idx="2" type="sldImg"/>
          </p:nvPr>
        </p:nvSpPr>
        <p:spPr>
          <a:xfrm>
            <a:off x="604848" y="685917"/>
            <a:ext cx="56484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6a79eb80_0_33:notes"/>
          <p:cNvSpPr/>
          <p:nvPr>
            <p:ph idx="2" type="sldImg"/>
          </p:nvPr>
        </p:nvSpPr>
        <p:spPr>
          <a:xfrm>
            <a:off x="604848" y="685917"/>
            <a:ext cx="56484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38" name="Google Shape;338;g106a79eb80_0_33:notes"/>
          <p:cNvSpPr txBox="1"/>
          <p:nvPr>
            <p:ph idx="1" type="body"/>
          </p:nvPr>
        </p:nvSpPr>
        <p:spPr>
          <a:xfrm>
            <a:off x="914507" y="4344139"/>
            <a:ext cx="50289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**Emphasize that Twitter data can actually reflect larger parts of reality!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black line shows poll data about consumer confidence; without conducting any polls and simply from conducting sentiment analysis on twitter, software was able to very closely approximate these numbers (blue line). This shows a far faster and cheaper way of getting incredibly accurate data.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Thanks to Brendan O’Connor and Noah Smith (email, 1/18/12) for permission to use this figure.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106a79eb80_0_33:notes"/>
          <p:cNvSpPr txBox="1"/>
          <p:nvPr>
            <p:ph idx="12" type="sldNum"/>
          </p:nvPr>
        </p:nvSpPr>
        <p:spPr>
          <a:xfrm>
            <a:off x="3885458" y="8686735"/>
            <a:ext cx="297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rPr>
              <a:t>‹#›</a:t>
            </a:fld>
            <a:endParaRPr sz="1200">
              <a:solidFill>
                <a:schemeClr val="dk1"/>
              </a:solidFill>
              <a:latin typeface="Allerta"/>
              <a:ea typeface="Allerta"/>
              <a:cs typeface="Allerta"/>
              <a:sym typeface="Allert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016375" y="2559843"/>
            <a:ext cx="16351250" cy="515937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016375" y="7858125"/>
            <a:ext cx="16351250" cy="17660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898639" y="14456170"/>
            <a:ext cx="566878" cy="590551"/>
          </a:xfrm>
          <a:prstGeom prst="rect">
            <a:avLst/>
          </a:prstGeom>
          <a:noFill/>
          <a:ln>
            <a:noFill/>
          </a:ln>
        </p:spPr>
        <p:txBody>
          <a:bodyPr anchorCtr="0" anchor="t" bIns="79375" lIns="79375" spcFirstLastPara="1" rIns="79375" wrap="square" tIns="793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solidFill>
                <a:srgbClr val="A6B0C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WDC Bullet w/Sub + Graphic">
  <p:cSld name="WWDC Bullet w/Sub + Graphic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1524000" y="762000"/>
            <a:ext cx="213360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1524000" y="2209800"/>
            <a:ext cx="213360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72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6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2" type="body"/>
          </p:nvPr>
        </p:nvSpPr>
        <p:spPr>
          <a:xfrm>
            <a:off x="1524000" y="4419600"/>
            <a:ext cx="10668000" cy="88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91490" lvl="1" marL="914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4140"/>
              <a:buFont typeface="Helvetica Neue"/>
              <a:buChar char="•"/>
              <a:defRPr b="0" i="0" sz="4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80060" lvl="2" marL="1371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3960"/>
              <a:buFont typeface="Helvetica Neue"/>
              <a:buChar char="-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22354692" y="14414500"/>
            <a:ext cx="42222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3500" lIns="63500" spcFirstLastPara="1" rIns="63500" wrap="square" tIns="635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WDC Graphic">
  <p:cSld name="WWDC Graphic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1524000" y="762000"/>
            <a:ext cx="213360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1524000" y="2209800"/>
            <a:ext cx="213360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72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6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22354692" y="14414500"/>
            <a:ext cx="42222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3500" lIns="63500" spcFirstLastPara="1" rIns="63500" wrap="square" tIns="635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WDC Graphic + Copy">
  <p:cSld name="WWDC Graphic + Cop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1524000" y="3175000"/>
            <a:ext cx="10668000" cy="88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22354692" y="14414500"/>
            <a:ext cx="42222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3500" lIns="63500" spcFirstLastPara="1" rIns="63500" wrap="square" tIns="635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WDC Blank">
  <p:cSld name="WWDC 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22354692" y="14414500"/>
            <a:ext cx="42222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3500" lIns="63500" spcFirstLastPara="1" rIns="63500" wrap="square" tIns="635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1117600" y="762000"/>
            <a:ext cx="21780500" cy="98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57200" lvl="0" marL="45720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524000" y="10960100"/>
            <a:ext cx="21336000" cy="17262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22354692" y="14414500"/>
            <a:ext cx="42222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3500" lIns="63500" spcFirstLastPara="1" rIns="63500" wrap="square" tIns="635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WDC Contact">
  <p:cSld name="WWDC Conta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1524000" y="762000"/>
            <a:ext cx="213360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1524000" y="4419600"/>
            <a:ext cx="213360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6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22354692" y="14414500"/>
            <a:ext cx="42222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3500" lIns="63500" spcFirstLastPara="1" rIns="63500" wrap="square" tIns="635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">
  <p:cSld name="Closing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5000" y="6675434"/>
            <a:ext cx="10414000" cy="188913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22354692" y="14414500"/>
            <a:ext cx="42222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3500" lIns="63500" spcFirstLastPara="1" rIns="63500" wrap="square" tIns="635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Hardware - iPadAir2 HR">
  <p:cSld name="Large Hardware - iPadAir2 H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5689600" y="2743200"/>
            <a:ext cx="13004800" cy="9753601"/>
          </a:xfrm>
          <a:prstGeom prst="rect">
            <a:avLst/>
          </a:prstGeom>
          <a:solidFill>
            <a:srgbClr val="DCDEE0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6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41800" y="2006429"/>
            <a:ext cx="15900400" cy="1122714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22354692" y="14414500"/>
            <a:ext cx="42222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3500" lIns="63500" spcFirstLastPara="1" rIns="63500" wrap="square" tIns="635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Hardware - iPadAir2 V">
  <p:cSld name="Large Hardware - iPadAir2 V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/>
          <p:nvPr/>
        </p:nvSpPr>
        <p:spPr>
          <a:xfrm>
            <a:off x="7315200" y="1117600"/>
            <a:ext cx="9753600" cy="13004801"/>
          </a:xfrm>
          <a:prstGeom prst="rect">
            <a:avLst/>
          </a:prstGeom>
          <a:solidFill>
            <a:srgbClr val="DCDEE0"/>
          </a:solidFill>
          <a:ln>
            <a:noFill/>
          </a:ln>
        </p:spPr>
        <p:txBody>
          <a:bodyPr anchorCtr="0" anchor="ctr" bIns="63500" lIns="63500" spcFirstLastPara="1" rIns="63500" wrap="square" tIns="635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78668" y="-329861"/>
            <a:ext cx="11226664" cy="1589972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22354692" y="14414500"/>
            <a:ext cx="42222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3500" lIns="63500" spcFirstLastPara="1" rIns="63500" wrap="square" tIns="635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Hardware - iPhone6 HR">
  <p:cSld name="Large Hardware - iPhone6 H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idx="1" type="body"/>
          </p:nvPr>
        </p:nvSpPr>
        <p:spPr>
          <a:xfrm>
            <a:off x="4724401" y="3429000"/>
            <a:ext cx="14935199" cy="8382000"/>
          </a:xfrm>
          <a:prstGeom prst="rect">
            <a:avLst/>
          </a:prstGeom>
          <a:solidFill>
            <a:srgbClr val="DCDEE0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6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88" name="Google Shape;8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19601" y="2779063"/>
            <a:ext cx="19744798" cy="96310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22354692" y="14414500"/>
            <a:ext cx="42222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3500" lIns="63500" spcFirstLastPara="1" rIns="63500" wrap="square" tIns="635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 and body">
    <p:bg>
      <p:bgPr>
        <a:solidFill>
          <a:srgbClr val="FFFFFF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831199" y="1948733"/>
            <a:ext cx="22721601" cy="15271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831199" y="3835266"/>
            <a:ext cx="22721601" cy="91104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47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5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47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5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47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5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47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5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47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5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23160581" y="13280859"/>
            <a:ext cx="895836" cy="8823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solidFill>
                <a:srgbClr val="A6B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Hardware - iPhone6 V">
  <p:cSld name="Large Hardware - iPhone6 V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76821" y="-2035040"/>
            <a:ext cx="9462235" cy="1931068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/>
          <p:nvPr>
            <p:ph idx="1" type="body"/>
          </p:nvPr>
        </p:nvSpPr>
        <p:spPr>
          <a:xfrm>
            <a:off x="8083549" y="317500"/>
            <a:ext cx="8216901" cy="14605000"/>
          </a:xfrm>
          <a:prstGeom prst="rect">
            <a:avLst/>
          </a:prstGeom>
          <a:solidFill>
            <a:srgbClr val="DCDEE0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6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22354692" y="14414500"/>
            <a:ext cx="42222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3500" lIns="63500" spcFirstLastPara="1" rIns="63500" wrap="square" tIns="635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Hardware - Apple Watch">
  <p:cSld name="Large Hardware - Apple Watch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idx="1" type="body"/>
          </p:nvPr>
        </p:nvSpPr>
        <p:spPr>
          <a:xfrm>
            <a:off x="10226738" y="5143500"/>
            <a:ext cx="3962401" cy="4953000"/>
          </a:xfrm>
          <a:prstGeom prst="rect">
            <a:avLst/>
          </a:prstGeom>
          <a:solidFill>
            <a:srgbClr val="DCDEE0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6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96" name="Google Shape;9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90000" y="1905000"/>
            <a:ext cx="6604000" cy="114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22354692" y="14414500"/>
            <a:ext cx="42222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3500" lIns="63500" spcFirstLastPara="1" rIns="63500" wrap="square" tIns="635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type="title"/>
          </p:nvPr>
        </p:nvSpPr>
        <p:spPr>
          <a:xfrm>
            <a:off x="3555999" y="2566037"/>
            <a:ext cx="17272001" cy="543495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3555999" y="8216228"/>
            <a:ext cx="17272001" cy="46013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1" name="Google Shape;101;p23"/>
          <p:cNvSpPr txBox="1"/>
          <p:nvPr>
            <p:ph idx="12" type="sldNum"/>
          </p:nvPr>
        </p:nvSpPr>
        <p:spPr>
          <a:xfrm>
            <a:off x="21047091" y="12435082"/>
            <a:ext cx="1219332" cy="924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203150" lIns="203150" spcFirstLastPara="1" rIns="203150" wrap="square" tIns="2031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solidFill>
                <a:srgbClr val="A6B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 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1524000" y="1536700"/>
            <a:ext cx="21336000" cy="427939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2037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0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body"/>
          </p:nvPr>
        </p:nvSpPr>
        <p:spPr>
          <a:xfrm>
            <a:off x="1524000" y="5969000"/>
            <a:ext cx="3164235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72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6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body"/>
          </p:nvPr>
        </p:nvSpPr>
        <p:spPr>
          <a:xfrm>
            <a:off x="1524000" y="10223500"/>
            <a:ext cx="21336000" cy="31156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" name="Google Shape;106;p24"/>
          <p:cNvSpPr/>
          <p:nvPr/>
        </p:nvSpPr>
        <p:spPr>
          <a:xfrm>
            <a:off x="1521828" y="14122400"/>
            <a:ext cx="21336001" cy="4699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8E8E93"/>
              </a:buClr>
              <a:buFont typeface="Helvetica Neue"/>
              <a:buNone/>
            </a:pPr>
            <a:r>
              <a:rPr b="0" i="0" lang="en-US" sz="24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2015 Apple Inc. All rights reserved. Redistribution or public display not permitted without written permission from Apple.</a:t>
            </a:r>
            <a:endParaRPr/>
          </a:p>
        </p:txBody>
      </p:sp>
      <p:sp>
        <p:nvSpPr>
          <p:cNvPr id="107" name="Google Shape;107;p24"/>
          <p:cNvSpPr txBox="1"/>
          <p:nvPr>
            <p:ph idx="3" type="body"/>
          </p:nvPr>
        </p:nvSpPr>
        <p:spPr>
          <a:xfrm>
            <a:off x="1524000" y="717549"/>
            <a:ext cx="3020170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6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4" type="body"/>
          </p:nvPr>
        </p:nvSpPr>
        <p:spPr>
          <a:xfrm>
            <a:off x="19570391" y="717549"/>
            <a:ext cx="3289611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50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6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5" type="body"/>
          </p:nvPr>
        </p:nvSpPr>
        <p:spPr>
          <a:xfrm>
            <a:off x="1524000" y="7226300"/>
            <a:ext cx="3469482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6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12" type="sldNum"/>
          </p:nvPr>
        </p:nvSpPr>
        <p:spPr>
          <a:xfrm>
            <a:off x="22354692" y="14414500"/>
            <a:ext cx="42222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3500" lIns="63500" spcFirstLastPara="1" rIns="63500" wrap="square" tIns="635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 3"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>
            <p:ph type="title"/>
          </p:nvPr>
        </p:nvSpPr>
        <p:spPr>
          <a:xfrm>
            <a:off x="6539345" y="4311951"/>
            <a:ext cx="11305310" cy="35574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" name="Google Shape;113;p25"/>
          <p:cNvSpPr txBox="1"/>
          <p:nvPr>
            <p:ph idx="1" type="body"/>
          </p:nvPr>
        </p:nvSpPr>
        <p:spPr>
          <a:xfrm>
            <a:off x="6539345" y="8010259"/>
            <a:ext cx="11305310" cy="30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4" name="Google Shape;114;p25"/>
          <p:cNvSpPr txBox="1"/>
          <p:nvPr>
            <p:ph idx="12" type="sldNum"/>
          </p:nvPr>
        </p:nvSpPr>
        <p:spPr>
          <a:xfrm>
            <a:off x="17988059" y="10403157"/>
            <a:ext cx="798108" cy="1342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132975" lIns="132975" spcFirstLastPara="1" rIns="132975" wrap="square" tIns="1329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solidFill>
                <a:srgbClr val="A6B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 and Body"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type="title"/>
          </p:nvPr>
        </p:nvSpPr>
        <p:spPr>
          <a:xfrm>
            <a:off x="6206835" y="3879272"/>
            <a:ext cx="11970330" cy="154651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7" name="Google Shape;117;p26"/>
          <p:cNvSpPr txBox="1"/>
          <p:nvPr>
            <p:ph idx="1" type="body"/>
          </p:nvPr>
        </p:nvSpPr>
        <p:spPr>
          <a:xfrm>
            <a:off x="6206835" y="5624945"/>
            <a:ext cx="11970330" cy="57357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" name="Google Shape;118;p26"/>
          <p:cNvSpPr txBox="1"/>
          <p:nvPr>
            <p:ph idx="12" type="sldNum"/>
          </p:nvPr>
        </p:nvSpPr>
        <p:spPr>
          <a:xfrm>
            <a:off x="17988059" y="10403157"/>
            <a:ext cx="798108" cy="1342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132975" lIns="132975" spcFirstLastPara="1" rIns="132975" wrap="square" tIns="1329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solidFill>
                <a:srgbClr val="A6B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 4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1828799" y="1555245"/>
            <a:ext cx="20726400" cy="65219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" type="body"/>
          </p:nvPr>
        </p:nvSpPr>
        <p:spPr>
          <a:xfrm>
            <a:off x="1828799" y="8335474"/>
            <a:ext cx="20726400" cy="55216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2" name="Google Shape;122;p27"/>
          <p:cNvSpPr txBox="1"/>
          <p:nvPr>
            <p:ph idx="12" type="sldNum"/>
          </p:nvPr>
        </p:nvSpPr>
        <p:spPr>
          <a:xfrm>
            <a:off x="17475200" y="13106399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solidFill>
                <a:srgbClr val="A6B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 and Body 2"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type="title"/>
          </p:nvPr>
        </p:nvSpPr>
        <p:spPr>
          <a:xfrm>
            <a:off x="1219199" y="761999"/>
            <a:ext cx="21945601" cy="283527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body"/>
          </p:nvPr>
        </p:nvSpPr>
        <p:spPr>
          <a:xfrm>
            <a:off x="1219199" y="3962400"/>
            <a:ext cx="21945601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12" type="sldNum"/>
          </p:nvPr>
        </p:nvSpPr>
        <p:spPr>
          <a:xfrm>
            <a:off x="17475200" y="13106399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solidFill>
                <a:srgbClr val="A6B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 and body 2"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type="title"/>
          </p:nvPr>
        </p:nvSpPr>
        <p:spPr>
          <a:xfrm>
            <a:off x="1219199" y="1311274"/>
            <a:ext cx="21945601" cy="22860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0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" name="Google Shape;129;p29"/>
          <p:cNvSpPr txBox="1"/>
          <p:nvPr>
            <p:ph idx="1" type="body"/>
          </p:nvPr>
        </p:nvSpPr>
        <p:spPr>
          <a:xfrm>
            <a:off x="1219199" y="3962400"/>
            <a:ext cx="21945601" cy="99351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0" name="Google Shape;130;p29"/>
          <p:cNvSpPr txBox="1"/>
          <p:nvPr>
            <p:ph idx="12" type="sldNum"/>
          </p:nvPr>
        </p:nvSpPr>
        <p:spPr>
          <a:xfrm>
            <a:off x="23244208" y="13444009"/>
            <a:ext cx="1037100" cy="1017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solidFill>
                <a:srgbClr val="A6B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ctrTitle"/>
          </p:nvPr>
        </p:nvSpPr>
        <p:spPr>
          <a:xfrm>
            <a:off x="12192000" y="1513416"/>
            <a:ext cx="10376100" cy="3849000"/>
          </a:xfrm>
          <a:prstGeom prst="rect">
            <a:avLst/>
          </a:prstGeom>
          <a:noFill/>
          <a:ln>
            <a:noFill/>
          </a:ln>
        </p:spPr>
        <p:txBody>
          <a:bodyPr anchorCtr="0" anchor="b" bIns="252825" lIns="252825" spcFirstLastPara="1" rIns="252825" wrap="square" tIns="2528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b="1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141" name="Google Shape;141;p31"/>
          <p:cNvSpPr txBox="1"/>
          <p:nvPr>
            <p:ph idx="1" type="subTitle"/>
          </p:nvPr>
        </p:nvSpPr>
        <p:spPr>
          <a:xfrm>
            <a:off x="12192000" y="8523111"/>
            <a:ext cx="10363200" cy="49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ctr">
              <a:spcBef>
                <a:spcPts val="250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None/>
              <a:defRPr b="0" i="0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28650" lvl="1" marL="18923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28650" lvl="2" marL="2844800" marR="0" rtl="0" algn="l">
              <a:spcBef>
                <a:spcPts val="1100"/>
              </a:spcBef>
              <a:spcAft>
                <a:spcPts val="0"/>
              </a:spcAft>
              <a:buClr>
                <a:srgbClr val="CC0000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35000" lvl="3" marL="37973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35000" lvl="4" marL="4737100" marR="0" rtl="0" algn="l"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41350" lvl="5" marL="60071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28650" lvl="6" marL="72644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28650" lvl="7" marL="85344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41350" lvl="8" marL="98044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31"/>
          <p:cNvSpPr txBox="1"/>
          <p:nvPr>
            <p:ph idx="10" type="dt"/>
          </p:nvPr>
        </p:nvSpPr>
        <p:spPr>
          <a:xfrm>
            <a:off x="19304000" y="13941778"/>
            <a:ext cx="32511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252825" lIns="252825" spcFirstLastPara="1" rIns="252825" wrap="square" tIns="2528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3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143" name="Google Shape;143;p31"/>
          <p:cNvSpPr txBox="1"/>
          <p:nvPr>
            <p:ph idx="11" type="ftr"/>
          </p:nvPr>
        </p:nvSpPr>
        <p:spPr>
          <a:xfrm>
            <a:off x="14224000" y="13941778"/>
            <a:ext cx="50799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252825" lIns="252825" spcFirstLastPara="1" rIns="252825" wrap="square" tIns="2528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3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pic>
        <p:nvPicPr>
          <p:cNvPr descr="wordcloud2.jpg" id="144" name="Google Shape;144;p31"/>
          <p:cNvPicPr preferRelativeResize="0"/>
          <p:nvPr/>
        </p:nvPicPr>
        <p:blipFill rotWithShape="1">
          <a:blip r:embed="rId2">
            <a:alphaModFix/>
          </a:blip>
          <a:srcRect b="8151" l="19742" r="20305" t="8418"/>
          <a:stretch/>
        </p:blipFill>
        <p:spPr>
          <a:xfrm>
            <a:off x="2083869" y="491313"/>
            <a:ext cx="7059900" cy="141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12192000" y="13941778"/>
            <a:ext cx="20409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6375" lIns="252825" spcFirstLastPara="1" rIns="252825" wrap="square" tIns="1263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3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3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3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3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1524000" y="1536700"/>
            <a:ext cx="21336000" cy="427939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2037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0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524000" y="5969000"/>
            <a:ext cx="3164235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72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6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1524000" y="10223500"/>
            <a:ext cx="21336000" cy="31156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>
            <a:off x="1521828" y="14122400"/>
            <a:ext cx="21336001" cy="4699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8E8E93"/>
              </a:buClr>
              <a:buFont typeface="Helvetica Neue"/>
              <a:buNone/>
            </a:pPr>
            <a:r>
              <a:rPr b="0" i="0" lang="en-US" sz="24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2015 Apple Inc. All rights reserved. Redistribution or public display not permitted without written permission from Apple.</a:t>
            </a:r>
            <a:endParaRPr/>
          </a:p>
        </p:txBody>
      </p:sp>
      <p:sp>
        <p:nvSpPr>
          <p:cNvPr id="22" name="Google Shape;22;p4"/>
          <p:cNvSpPr txBox="1"/>
          <p:nvPr>
            <p:ph idx="3" type="body"/>
          </p:nvPr>
        </p:nvSpPr>
        <p:spPr>
          <a:xfrm>
            <a:off x="1524000" y="717549"/>
            <a:ext cx="3020170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6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4" type="body"/>
          </p:nvPr>
        </p:nvSpPr>
        <p:spPr>
          <a:xfrm>
            <a:off x="19570391" y="717549"/>
            <a:ext cx="3289611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50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6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5" type="body"/>
          </p:nvPr>
        </p:nvSpPr>
        <p:spPr>
          <a:xfrm>
            <a:off x="1524000" y="7226300"/>
            <a:ext cx="3469482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6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22354692" y="14414500"/>
            <a:ext cx="42222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3500" lIns="63500" spcFirstLastPara="1" rIns="63500" wrap="square" tIns="635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3657600" y="1128889"/>
            <a:ext cx="199137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252825" lIns="252825" spcFirstLastPara="1" rIns="252825" wrap="square" tIns="2528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1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812800" y="4007555"/>
            <a:ext cx="22758300" cy="9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-647700" lvl="0" marL="457200" marR="0" rtl="0" algn="l">
              <a:spcBef>
                <a:spcPts val="130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Char char="•"/>
              <a:defRPr b="0" i="0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77850" lvl="1" marL="9144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77850" lvl="2" marL="1371600" marR="0" rtl="0" algn="l">
              <a:spcBef>
                <a:spcPts val="1100"/>
              </a:spcBef>
              <a:spcAft>
                <a:spcPts val="0"/>
              </a:spcAft>
              <a:buClr>
                <a:srgbClr val="CC0000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461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461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7625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7625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7625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7625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32"/>
          <p:cNvSpPr txBox="1"/>
          <p:nvPr>
            <p:ph idx="10" type="dt"/>
          </p:nvPr>
        </p:nvSpPr>
        <p:spPr>
          <a:xfrm>
            <a:off x="182880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150" name="Google Shape;150;p32"/>
          <p:cNvSpPr txBox="1"/>
          <p:nvPr>
            <p:ph idx="11" type="ftr"/>
          </p:nvPr>
        </p:nvSpPr>
        <p:spPr>
          <a:xfrm>
            <a:off x="8128000" y="13941778"/>
            <a:ext cx="77217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151" name="Google Shape;151;p32"/>
          <p:cNvSpPr txBox="1"/>
          <p:nvPr>
            <p:ph idx="12" type="sldNum"/>
          </p:nvPr>
        </p:nvSpPr>
        <p:spPr>
          <a:xfrm>
            <a:off x="8128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375" lIns="252825" spcFirstLastPara="1" rIns="252825" wrap="square" tIns="1263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32"/>
          <p:cNvSpPr/>
          <p:nvPr/>
        </p:nvSpPr>
        <p:spPr>
          <a:xfrm rot="5400000">
            <a:off x="-7558838" y="7559250"/>
            <a:ext cx="15240000" cy="121500"/>
          </a:xfrm>
          <a:prstGeom prst="rect">
            <a:avLst/>
          </a:prstGeom>
          <a:solidFill>
            <a:srgbClr val="A40508"/>
          </a:solidFill>
          <a:ln cap="flat" cmpd="sng" w="9525">
            <a:solidFill>
              <a:srgbClr val="A400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26375" lIns="252825" spcFirstLastPara="1" rIns="252825" wrap="square" tIns="126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600" u="none" cap="none" strike="noStrike">
              <a:solidFill>
                <a:srgbClr val="A50021"/>
              </a:solidFill>
              <a:latin typeface="Allerta"/>
              <a:ea typeface="Allerta"/>
              <a:cs typeface="Allerta"/>
              <a:sym typeface="Allerta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/>
          <p:nvPr>
            <p:ph type="title"/>
          </p:nvPr>
        </p:nvSpPr>
        <p:spPr>
          <a:xfrm>
            <a:off x="1926168" y="9793115"/>
            <a:ext cx="20726400" cy="30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1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155" name="Google Shape;155;p33"/>
          <p:cNvSpPr txBox="1"/>
          <p:nvPr>
            <p:ph idx="1" type="body"/>
          </p:nvPr>
        </p:nvSpPr>
        <p:spPr>
          <a:xfrm>
            <a:off x="1926168" y="6459363"/>
            <a:ext cx="20726400" cy="3333300"/>
          </a:xfrm>
          <a:prstGeom prst="rect">
            <a:avLst/>
          </a:prstGeom>
          <a:noFill/>
          <a:ln>
            <a:noFill/>
          </a:ln>
        </p:spPr>
        <p:txBody>
          <a:bodyPr anchorCtr="0" anchor="b" bIns="252825" lIns="252825" spcFirstLastPara="1" rIns="252825" wrap="square" tIns="252825"/>
          <a:lstStyle>
            <a:lvl1pPr indent="-228600" lvl="0" marL="457200" marR="0" rtl="0" algn="l">
              <a:spcBef>
                <a:spcPts val="110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None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Times New Roman"/>
              <a:buNone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900"/>
              </a:spcBef>
              <a:spcAft>
                <a:spcPts val="0"/>
              </a:spcAft>
              <a:buClr>
                <a:srgbClr val="CC0000"/>
              </a:buClr>
              <a:buSzPts val="5500"/>
              <a:buFont typeface="Times New Roman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5000"/>
              <a:buFont typeface="Times New Roman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33"/>
          <p:cNvSpPr txBox="1"/>
          <p:nvPr>
            <p:ph idx="10" type="dt"/>
          </p:nvPr>
        </p:nvSpPr>
        <p:spPr>
          <a:xfrm>
            <a:off x="162560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157" name="Google Shape;157;p33"/>
          <p:cNvSpPr txBox="1"/>
          <p:nvPr>
            <p:ph idx="11" type="ftr"/>
          </p:nvPr>
        </p:nvSpPr>
        <p:spPr>
          <a:xfrm>
            <a:off x="7315200" y="13885333"/>
            <a:ext cx="77217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158" name="Google Shape;158;p33"/>
          <p:cNvSpPr txBox="1"/>
          <p:nvPr>
            <p:ph idx="12" type="sldNum"/>
          </p:nvPr>
        </p:nvSpPr>
        <p:spPr>
          <a:xfrm>
            <a:off x="8128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375" lIns="252825" spcFirstLastPara="1" rIns="252825" wrap="square" tIns="1263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/>
          <p:nvPr>
            <p:ph type="title"/>
          </p:nvPr>
        </p:nvSpPr>
        <p:spPr>
          <a:xfrm>
            <a:off x="3657600" y="1128889"/>
            <a:ext cx="199137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252825" lIns="252825" spcFirstLastPara="1" rIns="252825" wrap="square" tIns="2528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1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161" name="Google Shape;161;p34"/>
          <p:cNvSpPr txBox="1"/>
          <p:nvPr>
            <p:ph idx="1" type="body"/>
          </p:nvPr>
        </p:nvSpPr>
        <p:spPr>
          <a:xfrm>
            <a:off x="812800" y="3894667"/>
            <a:ext cx="10160100" cy="9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-647700" lvl="0" marL="457200" marR="0" rtl="0" algn="l">
              <a:spcBef>
                <a:spcPts val="130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Char char="•"/>
              <a:defRPr b="0" i="0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77850" lvl="1" marL="9144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77850" lvl="2" marL="1371600" marR="0" rtl="0" algn="l">
              <a:spcBef>
                <a:spcPts val="1100"/>
              </a:spcBef>
              <a:spcAft>
                <a:spcPts val="0"/>
              </a:spcAft>
              <a:buClr>
                <a:srgbClr val="CC0000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461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461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461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461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461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461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34"/>
          <p:cNvSpPr txBox="1"/>
          <p:nvPr>
            <p:ph idx="2" type="body"/>
          </p:nvPr>
        </p:nvSpPr>
        <p:spPr>
          <a:xfrm>
            <a:off x="11379200" y="3894667"/>
            <a:ext cx="10160100" cy="9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-647700" lvl="0" marL="457200" marR="0" rtl="0" algn="l">
              <a:spcBef>
                <a:spcPts val="130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Char char="•"/>
              <a:defRPr b="0" i="0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77850" lvl="1" marL="9144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77850" lvl="2" marL="1371600" marR="0" rtl="0" algn="l">
              <a:spcBef>
                <a:spcPts val="1100"/>
              </a:spcBef>
              <a:spcAft>
                <a:spcPts val="0"/>
              </a:spcAft>
              <a:buClr>
                <a:srgbClr val="CC0000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461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461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461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461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461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461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34"/>
          <p:cNvSpPr txBox="1"/>
          <p:nvPr>
            <p:ph idx="10" type="dt"/>
          </p:nvPr>
        </p:nvSpPr>
        <p:spPr>
          <a:xfrm>
            <a:off x="162560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164" name="Google Shape;164;p34"/>
          <p:cNvSpPr txBox="1"/>
          <p:nvPr>
            <p:ph idx="11" type="ftr"/>
          </p:nvPr>
        </p:nvSpPr>
        <p:spPr>
          <a:xfrm>
            <a:off x="7112000" y="13885333"/>
            <a:ext cx="77217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128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375" lIns="252825" spcFirstLastPara="1" rIns="252825" wrap="square" tIns="1263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" name="Google Shape;166;p34"/>
          <p:cNvSpPr/>
          <p:nvPr/>
        </p:nvSpPr>
        <p:spPr>
          <a:xfrm rot="5400000">
            <a:off x="-7558838" y="7559250"/>
            <a:ext cx="15240000" cy="121500"/>
          </a:xfrm>
          <a:prstGeom prst="rect">
            <a:avLst/>
          </a:prstGeom>
          <a:solidFill>
            <a:srgbClr val="A40508"/>
          </a:solidFill>
          <a:ln cap="flat" cmpd="sng" w="9525">
            <a:solidFill>
              <a:srgbClr val="A400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26375" lIns="252825" spcFirstLastPara="1" rIns="252825" wrap="square" tIns="126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rgbClr val="A50021"/>
              </a:solidFill>
              <a:latin typeface="Allerta"/>
              <a:ea typeface="Allerta"/>
              <a:cs typeface="Allerta"/>
              <a:sym typeface="Allert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5"/>
          <p:cNvSpPr txBox="1"/>
          <p:nvPr>
            <p:ph idx="1" type="body"/>
          </p:nvPr>
        </p:nvSpPr>
        <p:spPr>
          <a:xfrm>
            <a:off x="812800" y="3714750"/>
            <a:ext cx="10773600" cy="14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252825" lIns="252825" spcFirstLastPara="1" rIns="252825" wrap="square" tIns="252825"/>
          <a:lstStyle>
            <a:lvl1pPr indent="-228600" lvl="0" marL="457200" marR="0" rtl="0" algn="l">
              <a:spcBef>
                <a:spcPts val="130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None/>
              <a:defRPr b="1" i="0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Times New Roman"/>
              <a:buNone/>
              <a:defRPr b="1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5500"/>
              <a:buFont typeface="Times New Roman"/>
              <a:buNone/>
              <a:defRPr b="1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900"/>
              </a:spcBef>
              <a:spcAft>
                <a:spcPts val="0"/>
              </a:spcAft>
              <a:buClr>
                <a:srgbClr val="CC0000"/>
              </a:buClr>
              <a:buSzPts val="5000"/>
              <a:buFont typeface="Times New Roman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9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9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9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9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35"/>
          <p:cNvSpPr txBox="1"/>
          <p:nvPr>
            <p:ph idx="2" type="body"/>
          </p:nvPr>
        </p:nvSpPr>
        <p:spPr>
          <a:xfrm>
            <a:off x="812800" y="5136445"/>
            <a:ext cx="10773600" cy="88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-647700" lvl="0" marL="457200" marR="0" rtl="0" algn="l">
              <a:spcBef>
                <a:spcPts val="130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Char char="•"/>
              <a:defRPr b="0" i="0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77850" lvl="1" marL="9144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77850" lvl="2" marL="1371600" marR="0" rtl="0" algn="l">
              <a:spcBef>
                <a:spcPts val="1100"/>
              </a:spcBef>
              <a:spcAft>
                <a:spcPts val="0"/>
              </a:spcAft>
              <a:buClr>
                <a:srgbClr val="CC0000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461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461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8000" lvl="5" marL="2743200" marR="0" rtl="0" algn="l">
              <a:spcBef>
                <a:spcPts val="900"/>
              </a:spcBef>
              <a:spcAft>
                <a:spcPts val="0"/>
              </a:spcAft>
              <a:buClr>
                <a:srgbClr val="CC0000"/>
              </a:buClr>
              <a:buSzPts val="4400"/>
              <a:buFont typeface="Times New Roman"/>
              <a:buChar char="•"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08000" lvl="6" marL="3200400" marR="0" rtl="0" algn="l">
              <a:spcBef>
                <a:spcPts val="900"/>
              </a:spcBef>
              <a:spcAft>
                <a:spcPts val="0"/>
              </a:spcAft>
              <a:buClr>
                <a:srgbClr val="CC0000"/>
              </a:buClr>
              <a:buSzPts val="4400"/>
              <a:buFont typeface="Times New Roman"/>
              <a:buChar char="•"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08000" lvl="7" marL="3657600" marR="0" rtl="0" algn="l">
              <a:spcBef>
                <a:spcPts val="900"/>
              </a:spcBef>
              <a:spcAft>
                <a:spcPts val="0"/>
              </a:spcAft>
              <a:buClr>
                <a:srgbClr val="CC0000"/>
              </a:buClr>
              <a:buSzPts val="4400"/>
              <a:buFont typeface="Times New Roman"/>
              <a:buChar char="•"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08000" lvl="8" marL="4114800" marR="0" rtl="0" algn="l">
              <a:spcBef>
                <a:spcPts val="900"/>
              </a:spcBef>
              <a:spcAft>
                <a:spcPts val="0"/>
              </a:spcAft>
              <a:buClr>
                <a:srgbClr val="CC0000"/>
              </a:buClr>
              <a:buSzPts val="4400"/>
              <a:buFont typeface="Times New Roman"/>
              <a:buChar char="•"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35"/>
          <p:cNvSpPr txBox="1"/>
          <p:nvPr>
            <p:ph idx="3" type="body"/>
          </p:nvPr>
        </p:nvSpPr>
        <p:spPr>
          <a:xfrm>
            <a:off x="11980337" y="3714750"/>
            <a:ext cx="10778400" cy="14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252825" lIns="252825" spcFirstLastPara="1" rIns="252825" wrap="square" tIns="252825"/>
          <a:lstStyle>
            <a:lvl1pPr indent="-228600" lvl="0" marL="457200" marR="0" rtl="0" algn="l">
              <a:spcBef>
                <a:spcPts val="130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None/>
              <a:defRPr b="1" i="0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Times New Roman"/>
              <a:buNone/>
              <a:defRPr b="1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5500"/>
              <a:buFont typeface="Times New Roman"/>
              <a:buNone/>
              <a:defRPr b="1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900"/>
              </a:spcBef>
              <a:spcAft>
                <a:spcPts val="0"/>
              </a:spcAft>
              <a:buClr>
                <a:srgbClr val="CC0000"/>
              </a:buClr>
              <a:buSzPts val="5000"/>
              <a:buFont typeface="Times New Roman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9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9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9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9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35"/>
          <p:cNvSpPr txBox="1"/>
          <p:nvPr>
            <p:ph idx="4" type="body"/>
          </p:nvPr>
        </p:nvSpPr>
        <p:spPr>
          <a:xfrm>
            <a:off x="11980337" y="5136445"/>
            <a:ext cx="10778400" cy="88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-647700" lvl="0" marL="457200" marR="0" rtl="0" algn="l">
              <a:spcBef>
                <a:spcPts val="130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Char char="•"/>
              <a:defRPr b="0" i="0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77850" lvl="1" marL="9144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77850" lvl="2" marL="1371600" marR="0" rtl="0" algn="l">
              <a:spcBef>
                <a:spcPts val="1100"/>
              </a:spcBef>
              <a:spcAft>
                <a:spcPts val="0"/>
              </a:spcAft>
              <a:buClr>
                <a:srgbClr val="CC0000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461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461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08000" lvl="5" marL="2743200" marR="0" rtl="0" algn="l">
              <a:spcBef>
                <a:spcPts val="900"/>
              </a:spcBef>
              <a:spcAft>
                <a:spcPts val="0"/>
              </a:spcAft>
              <a:buClr>
                <a:srgbClr val="CC0000"/>
              </a:buClr>
              <a:buSzPts val="4400"/>
              <a:buFont typeface="Times New Roman"/>
              <a:buChar char="•"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08000" lvl="6" marL="3200400" marR="0" rtl="0" algn="l">
              <a:spcBef>
                <a:spcPts val="900"/>
              </a:spcBef>
              <a:spcAft>
                <a:spcPts val="0"/>
              </a:spcAft>
              <a:buClr>
                <a:srgbClr val="CC0000"/>
              </a:buClr>
              <a:buSzPts val="4400"/>
              <a:buFont typeface="Times New Roman"/>
              <a:buChar char="•"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08000" lvl="7" marL="3657600" marR="0" rtl="0" algn="l">
              <a:spcBef>
                <a:spcPts val="900"/>
              </a:spcBef>
              <a:spcAft>
                <a:spcPts val="0"/>
              </a:spcAft>
              <a:buClr>
                <a:srgbClr val="CC0000"/>
              </a:buClr>
              <a:buSzPts val="4400"/>
              <a:buFont typeface="Times New Roman"/>
              <a:buChar char="•"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08000" lvl="8" marL="4114800" marR="0" rtl="0" algn="l">
              <a:spcBef>
                <a:spcPts val="900"/>
              </a:spcBef>
              <a:spcAft>
                <a:spcPts val="0"/>
              </a:spcAft>
              <a:buClr>
                <a:srgbClr val="CC0000"/>
              </a:buClr>
              <a:buSzPts val="4400"/>
              <a:buFont typeface="Times New Roman"/>
              <a:buChar char="•"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5"/>
          <p:cNvSpPr txBox="1"/>
          <p:nvPr>
            <p:ph idx="10" type="dt"/>
          </p:nvPr>
        </p:nvSpPr>
        <p:spPr>
          <a:xfrm>
            <a:off x="166624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173" name="Google Shape;173;p35"/>
          <p:cNvSpPr txBox="1"/>
          <p:nvPr>
            <p:ph idx="11" type="ftr"/>
          </p:nvPr>
        </p:nvSpPr>
        <p:spPr>
          <a:xfrm>
            <a:off x="7518400" y="13941778"/>
            <a:ext cx="77217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174" name="Google Shape;174;p35"/>
          <p:cNvSpPr txBox="1"/>
          <p:nvPr>
            <p:ph idx="12" type="sldNum"/>
          </p:nvPr>
        </p:nvSpPr>
        <p:spPr>
          <a:xfrm>
            <a:off x="8128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375" lIns="252825" spcFirstLastPara="1" rIns="252825" wrap="square" tIns="1263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35"/>
          <p:cNvSpPr/>
          <p:nvPr/>
        </p:nvSpPr>
        <p:spPr>
          <a:xfrm rot="5400000">
            <a:off x="-7558838" y="7559250"/>
            <a:ext cx="15240000" cy="121500"/>
          </a:xfrm>
          <a:prstGeom prst="rect">
            <a:avLst/>
          </a:prstGeom>
          <a:solidFill>
            <a:srgbClr val="A40508"/>
          </a:solidFill>
          <a:ln cap="flat" cmpd="sng" w="9525">
            <a:solidFill>
              <a:srgbClr val="A400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26375" lIns="252825" spcFirstLastPara="1" rIns="252825" wrap="square" tIns="126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rgbClr val="A50021"/>
              </a:solidFill>
              <a:latin typeface="Allerta"/>
              <a:ea typeface="Allerta"/>
              <a:cs typeface="Allerta"/>
              <a:sym typeface="Allerta"/>
            </a:endParaRPr>
          </a:p>
        </p:txBody>
      </p:sp>
      <p:sp>
        <p:nvSpPr>
          <p:cNvPr id="176" name="Google Shape;176;p35"/>
          <p:cNvSpPr txBox="1"/>
          <p:nvPr>
            <p:ph type="title"/>
          </p:nvPr>
        </p:nvSpPr>
        <p:spPr>
          <a:xfrm>
            <a:off x="3657600" y="1128889"/>
            <a:ext cx="199137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252825" lIns="252825" spcFirstLastPara="1" rIns="252825" wrap="square" tIns="2528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1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 txBox="1"/>
          <p:nvPr>
            <p:ph type="title"/>
          </p:nvPr>
        </p:nvSpPr>
        <p:spPr>
          <a:xfrm>
            <a:off x="3657600" y="1128889"/>
            <a:ext cx="199137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252825" lIns="252825" spcFirstLastPara="1" rIns="252825" wrap="square" tIns="2528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1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179" name="Google Shape;179;p36"/>
          <p:cNvSpPr txBox="1"/>
          <p:nvPr>
            <p:ph idx="10" type="dt"/>
          </p:nvPr>
        </p:nvSpPr>
        <p:spPr>
          <a:xfrm>
            <a:off x="162560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180" name="Google Shape;180;p36"/>
          <p:cNvSpPr txBox="1"/>
          <p:nvPr>
            <p:ph idx="11" type="ftr"/>
          </p:nvPr>
        </p:nvSpPr>
        <p:spPr>
          <a:xfrm>
            <a:off x="7315200" y="13885333"/>
            <a:ext cx="77217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181" name="Google Shape;181;p36"/>
          <p:cNvSpPr txBox="1"/>
          <p:nvPr>
            <p:ph idx="12" type="sldNum"/>
          </p:nvPr>
        </p:nvSpPr>
        <p:spPr>
          <a:xfrm>
            <a:off x="8128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375" lIns="252825" spcFirstLastPara="1" rIns="252825" wrap="square" tIns="1263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36"/>
          <p:cNvSpPr/>
          <p:nvPr/>
        </p:nvSpPr>
        <p:spPr>
          <a:xfrm rot="5400000">
            <a:off x="-7558838" y="7559250"/>
            <a:ext cx="15240000" cy="121500"/>
          </a:xfrm>
          <a:prstGeom prst="rect">
            <a:avLst/>
          </a:prstGeom>
          <a:solidFill>
            <a:srgbClr val="A40508"/>
          </a:solidFill>
          <a:ln cap="flat" cmpd="sng" w="9525">
            <a:solidFill>
              <a:srgbClr val="A400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26375" lIns="252825" spcFirstLastPara="1" rIns="252825" wrap="square" tIns="126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rgbClr val="A50021"/>
              </a:solidFill>
              <a:latin typeface="Allerta"/>
              <a:ea typeface="Allerta"/>
              <a:cs typeface="Allerta"/>
              <a:sym typeface="Allerta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/>
          <p:nvPr>
            <p:ph idx="10" type="dt"/>
          </p:nvPr>
        </p:nvSpPr>
        <p:spPr>
          <a:xfrm>
            <a:off x="162560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185" name="Google Shape;185;p37"/>
          <p:cNvSpPr txBox="1"/>
          <p:nvPr>
            <p:ph idx="11" type="ftr"/>
          </p:nvPr>
        </p:nvSpPr>
        <p:spPr>
          <a:xfrm>
            <a:off x="7315200" y="13885333"/>
            <a:ext cx="77217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186" name="Google Shape;186;p37"/>
          <p:cNvSpPr txBox="1"/>
          <p:nvPr>
            <p:ph idx="12" type="sldNum"/>
          </p:nvPr>
        </p:nvSpPr>
        <p:spPr>
          <a:xfrm>
            <a:off x="8128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375" lIns="252825" spcFirstLastPara="1" rIns="252825" wrap="square" tIns="1263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8"/>
          <p:cNvSpPr txBox="1"/>
          <p:nvPr>
            <p:ph type="title"/>
          </p:nvPr>
        </p:nvSpPr>
        <p:spPr>
          <a:xfrm>
            <a:off x="1219200" y="4233333"/>
            <a:ext cx="8022300" cy="2582100"/>
          </a:xfrm>
          <a:prstGeom prst="rect">
            <a:avLst/>
          </a:prstGeom>
          <a:noFill/>
          <a:ln>
            <a:noFill/>
          </a:ln>
        </p:spPr>
        <p:txBody>
          <a:bodyPr anchorCtr="0" anchor="b" bIns="252825" lIns="252825" spcFirstLastPara="1" rIns="252825" wrap="square" tIns="2528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1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189" name="Google Shape;189;p38"/>
          <p:cNvSpPr txBox="1"/>
          <p:nvPr>
            <p:ph idx="1" type="body"/>
          </p:nvPr>
        </p:nvSpPr>
        <p:spPr>
          <a:xfrm>
            <a:off x="9533466" y="606779"/>
            <a:ext cx="13631101" cy="13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-787400" lvl="0" marL="457200" marR="0" rtl="0" algn="l">
              <a:spcBef>
                <a:spcPts val="1800"/>
              </a:spcBef>
              <a:spcAft>
                <a:spcPts val="0"/>
              </a:spcAft>
              <a:buClr>
                <a:srgbClr val="CC0000"/>
              </a:buClr>
              <a:buSzPts val="8800"/>
              <a:buFont typeface="Times New Roman"/>
              <a:buChar char="•"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17550" lvl="1" marL="914400" marR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Times New Roman"/>
              <a:buChar char="•"/>
              <a:defRPr b="0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47700" lvl="2" marL="1371600" marR="0" rtl="0" algn="l">
              <a:spcBef>
                <a:spcPts val="130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Char char="•"/>
              <a:defRPr b="0" i="0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77850" lvl="3" marL="18288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77850" lvl="4" marL="2286000" marR="0" rtl="0" algn="l">
              <a:spcBef>
                <a:spcPts val="1100"/>
              </a:spcBef>
              <a:spcAft>
                <a:spcPts val="0"/>
              </a:spcAft>
              <a:buClr>
                <a:srgbClr val="CC0000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77850" lvl="5" marL="2743200" marR="0" rtl="0" algn="l">
              <a:spcBef>
                <a:spcPts val="1100"/>
              </a:spcBef>
              <a:spcAft>
                <a:spcPts val="0"/>
              </a:spcAft>
              <a:buClr>
                <a:srgbClr val="CC0000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77850" lvl="6" marL="3200400" marR="0" rtl="0" algn="l">
              <a:spcBef>
                <a:spcPts val="1100"/>
              </a:spcBef>
              <a:spcAft>
                <a:spcPts val="0"/>
              </a:spcAft>
              <a:buClr>
                <a:srgbClr val="CC0000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77850" lvl="7" marL="3657600" marR="0" rtl="0" algn="l">
              <a:spcBef>
                <a:spcPts val="1100"/>
              </a:spcBef>
              <a:spcAft>
                <a:spcPts val="0"/>
              </a:spcAft>
              <a:buClr>
                <a:srgbClr val="CC0000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77850" lvl="8" marL="4114800" marR="0" rtl="0" algn="l">
              <a:spcBef>
                <a:spcPts val="1100"/>
              </a:spcBef>
              <a:spcAft>
                <a:spcPts val="0"/>
              </a:spcAft>
              <a:buClr>
                <a:srgbClr val="CC0000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38"/>
          <p:cNvSpPr txBox="1"/>
          <p:nvPr>
            <p:ph idx="2" type="body"/>
          </p:nvPr>
        </p:nvSpPr>
        <p:spPr>
          <a:xfrm>
            <a:off x="1219203" y="6942666"/>
            <a:ext cx="8022300" cy="6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Times New Roman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CC0000"/>
              </a:buClr>
              <a:buSzPts val="5500"/>
              <a:buFont typeface="Times New Roman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None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5000"/>
              <a:buFont typeface="Times New Roman"/>
              <a:buNone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8"/>
          <p:cNvSpPr txBox="1"/>
          <p:nvPr>
            <p:ph idx="10" type="dt"/>
          </p:nvPr>
        </p:nvSpPr>
        <p:spPr>
          <a:xfrm>
            <a:off x="162560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192" name="Google Shape;192;p38"/>
          <p:cNvSpPr txBox="1"/>
          <p:nvPr>
            <p:ph idx="11" type="ftr"/>
          </p:nvPr>
        </p:nvSpPr>
        <p:spPr>
          <a:xfrm>
            <a:off x="7315200" y="13885333"/>
            <a:ext cx="77217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193" name="Google Shape;193;p38"/>
          <p:cNvSpPr txBox="1"/>
          <p:nvPr>
            <p:ph idx="12" type="sldNum"/>
          </p:nvPr>
        </p:nvSpPr>
        <p:spPr>
          <a:xfrm>
            <a:off x="8128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375" lIns="252825" spcFirstLastPara="1" rIns="252825" wrap="square" tIns="1263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p38"/>
          <p:cNvSpPr/>
          <p:nvPr/>
        </p:nvSpPr>
        <p:spPr>
          <a:xfrm rot="5400000">
            <a:off x="-7558838" y="7559250"/>
            <a:ext cx="15240000" cy="121500"/>
          </a:xfrm>
          <a:prstGeom prst="rect">
            <a:avLst/>
          </a:prstGeom>
          <a:solidFill>
            <a:srgbClr val="A40508"/>
          </a:solidFill>
          <a:ln cap="flat" cmpd="sng" w="9525">
            <a:solidFill>
              <a:srgbClr val="A400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26375" lIns="252825" spcFirstLastPara="1" rIns="252825" wrap="square" tIns="126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rgbClr val="A50021"/>
              </a:solidFill>
              <a:latin typeface="Allerta"/>
              <a:ea typeface="Allerta"/>
              <a:cs typeface="Allerta"/>
              <a:sym typeface="Allerta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/>
          <p:nvPr>
            <p:ph type="title"/>
          </p:nvPr>
        </p:nvSpPr>
        <p:spPr>
          <a:xfrm>
            <a:off x="4779435" y="10668000"/>
            <a:ext cx="14630400" cy="12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252825" lIns="252825" spcFirstLastPara="1" rIns="252825" wrap="square" tIns="2528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1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197" name="Google Shape;197;p39"/>
          <p:cNvSpPr/>
          <p:nvPr>
            <p:ph idx="2" type="pic"/>
          </p:nvPr>
        </p:nvSpPr>
        <p:spPr>
          <a:xfrm>
            <a:off x="4779435" y="1361721"/>
            <a:ext cx="14630400" cy="9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l">
              <a:spcBef>
                <a:spcPts val="1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Times New Roman"/>
              <a:buNone/>
              <a:defRPr b="0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2527300" marR="0" rtl="0" algn="l">
              <a:spcBef>
                <a:spcPts val="13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  <a:defRPr b="0" i="0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7973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Times New Roman"/>
              <a:buNone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5054600" marR="0" rtl="0" algn="l">
              <a:spcBef>
                <a:spcPts val="11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6324600" marR="0" rtl="0" algn="l">
              <a:spcBef>
                <a:spcPts val="11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7581900" marR="0" rtl="0" algn="l">
              <a:spcBef>
                <a:spcPts val="11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8851900" marR="0" rtl="0" algn="l">
              <a:spcBef>
                <a:spcPts val="11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0109200" marR="0" rtl="0" algn="l">
              <a:spcBef>
                <a:spcPts val="11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39"/>
          <p:cNvSpPr txBox="1"/>
          <p:nvPr>
            <p:ph idx="1" type="body"/>
          </p:nvPr>
        </p:nvSpPr>
        <p:spPr>
          <a:xfrm>
            <a:off x="4779435" y="11927416"/>
            <a:ext cx="14630400" cy="17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Times New Roman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CC0000"/>
              </a:buClr>
              <a:buSzPts val="5500"/>
              <a:buFont typeface="Times New Roman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None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5000"/>
              <a:buFont typeface="Times New Roman"/>
              <a:buNone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39"/>
          <p:cNvSpPr txBox="1"/>
          <p:nvPr>
            <p:ph idx="10" type="dt"/>
          </p:nvPr>
        </p:nvSpPr>
        <p:spPr>
          <a:xfrm>
            <a:off x="162560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200" name="Google Shape;200;p39"/>
          <p:cNvSpPr txBox="1"/>
          <p:nvPr>
            <p:ph idx="11" type="ftr"/>
          </p:nvPr>
        </p:nvSpPr>
        <p:spPr>
          <a:xfrm>
            <a:off x="7315200" y="13885333"/>
            <a:ext cx="77217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201" name="Google Shape;201;p39"/>
          <p:cNvSpPr txBox="1"/>
          <p:nvPr>
            <p:ph idx="12" type="sldNum"/>
          </p:nvPr>
        </p:nvSpPr>
        <p:spPr>
          <a:xfrm>
            <a:off x="8128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375" lIns="252825" spcFirstLastPara="1" rIns="252825" wrap="square" tIns="1263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0"/>
          <p:cNvSpPr txBox="1"/>
          <p:nvPr>
            <p:ph type="title"/>
          </p:nvPr>
        </p:nvSpPr>
        <p:spPr>
          <a:xfrm>
            <a:off x="3657600" y="1128889"/>
            <a:ext cx="199137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252825" lIns="252825" spcFirstLastPara="1" rIns="252825" wrap="square" tIns="2528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1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204" name="Google Shape;204;p40"/>
          <p:cNvSpPr txBox="1"/>
          <p:nvPr>
            <p:ph idx="1" type="body"/>
          </p:nvPr>
        </p:nvSpPr>
        <p:spPr>
          <a:xfrm rot="5400000">
            <a:off x="6236950" y="-1416595"/>
            <a:ext cx="9878100" cy="207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-647700" lvl="0" marL="457200" marR="0" rtl="0" algn="l">
              <a:spcBef>
                <a:spcPts val="130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Char char="•"/>
              <a:defRPr b="0" i="0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77850" lvl="1" marL="9144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77850" lvl="2" marL="1371600" marR="0" rtl="0" algn="l">
              <a:spcBef>
                <a:spcPts val="1100"/>
              </a:spcBef>
              <a:spcAft>
                <a:spcPts val="0"/>
              </a:spcAft>
              <a:buClr>
                <a:srgbClr val="CC0000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461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461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7625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7625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7625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7625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40"/>
          <p:cNvSpPr txBox="1"/>
          <p:nvPr>
            <p:ph idx="10" type="dt"/>
          </p:nvPr>
        </p:nvSpPr>
        <p:spPr>
          <a:xfrm>
            <a:off x="162560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206" name="Google Shape;206;p40"/>
          <p:cNvSpPr txBox="1"/>
          <p:nvPr>
            <p:ph idx="11" type="ftr"/>
          </p:nvPr>
        </p:nvSpPr>
        <p:spPr>
          <a:xfrm>
            <a:off x="7315200" y="13885333"/>
            <a:ext cx="77217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207" name="Google Shape;207;p40"/>
          <p:cNvSpPr txBox="1"/>
          <p:nvPr>
            <p:ph idx="12" type="sldNum"/>
          </p:nvPr>
        </p:nvSpPr>
        <p:spPr>
          <a:xfrm>
            <a:off x="8128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375" lIns="252825" spcFirstLastPara="1" rIns="252825" wrap="square" tIns="1263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/>
          <p:nvPr>
            <p:ph type="title"/>
          </p:nvPr>
        </p:nvSpPr>
        <p:spPr>
          <a:xfrm rot="5400000">
            <a:off x="15044850" y="4546716"/>
            <a:ext cx="13039199" cy="5639100"/>
          </a:xfrm>
          <a:prstGeom prst="rect">
            <a:avLst/>
          </a:prstGeom>
          <a:noFill/>
          <a:ln>
            <a:noFill/>
          </a:ln>
        </p:spPr>
        <p:txBody>
          <a:bodyPr anchorCtr="0" anchor="b" bIns="252825" lIns="252825" spcFirstLastPara="1" rIns="252825" wrap="square" tIns="2528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1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210" name="Google Shape;210;p41"/>
          <p:cNvSpPr txBox="1"/>
          <p:nvPr>
            <p:ph idx="1" type="body"/>
          </p:nvPr>
        </p:nvSpPr>
        <p:spPr>
          <a:xfrm rot="5400000">
            <a:off x="3563950" y="-888984"/>
            <a:ext cx="13039199" cy="165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-647700" lvl="0" marL="457200" marR="0" rtl="0" algn="l">
              <a:spcBef>
                <a:spcPts val="130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Char char="•"/>
              <a:defRPr b="0" i="0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77850" lvl="1" marL="9144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77850" lvl="2" marL="1371600" marR="0" rtl="0" algn="l">
              <a:spcBef>
                <a:spcPts val="1100"/>
              </a:spcBef>
              <a:spcAft>
                <a:spcPts val="0"/>
              </a:spcAft>
              <a:buClr>
                <a:srgbClr val="CC0000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461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461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7625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7625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7625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7625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41"/>
          <p:cNvSpPr txBox="1"/>
          <p:nvPr>
            <p:ph idx="10" type="dt"/>
          </p:nvPr>
        </p:nvSpPr>
        <p:spPr>
          <a:xfrm>
            <a:off x="162560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212" name="Google Shape;212;p41"/>
          <p:cNvSpPr txBox="1"/>
          <p:nvPr>
            <p:ph idx="11" type="ftr"/>
          </p:nvPr>
        </p:nvSpPr>
        <p:spPr>
          <a:xfrm>
            <a:off x="7315200" y="13885333"/>
            <a:ext cx="77217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213" name="Google Shape;213;p41"/>
          <p:cNvSpPr txBox="1"/>
          <p:nvPr>
            <p:ph idx="12" type="sldNum"/>
          </p:nvPr>
        </p:nvSpPr>
        <p:spPr>
          <a:xfrm>
            <a:off x="8128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375" lIns="252825" spcFirstLastPara="1" rIns="252825" wrap="square" tIns="1263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gue">
  <p:cSld name="Segu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1524000" y="3644900"/>
            <a:ext cx="21336000" cy="72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2037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0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1524000" y="10960100"/>
            <a:ext cx="21336000" cy="16247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22354692" y="14414500"/>
            <a:ext cx="42222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3500" lIns="63500" spcFirstLastPara="1" rIns="63500" wrap="square" tIns="635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over Text">
  <p:cSld name="Title and Content over Text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>
            <p:ph idx="1" type="body"/>
          </p:nvPr>
        </p:nvSpPr>
        <p:spPr>
          <a:xfrm>
            <a:off x="812800" y="3894667"/>
            <a:ext cx="20726400" cy="48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-647700" lvl="0" marL="457200" marR="0" rtl="0" algn="l">
              <a:spcBef>
                <a:spcPts val="130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Char char="•"/>
              <a:defRPr b="0" i="0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77850" lvl="1" marL="9144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77850" lvl="2" marL="1371600" marR="0" rtl="0" algn="l">
              <a:spcBef>
                <a:spcPts val="1100"/>
              </a:spcBef>
              <a:spcAft>
                <a:spcPts val="0"/>
              </a:spcAft>
              <a:buClr>
                <a:srgbClr val="CC0000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461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461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7625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7625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7625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7625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42"/>
          <p:cNvSpPr txBox="1"/>
          <p:nvPr>
            <p:ph idx="2" type="body"/>
          </p:nvPr>
        </p:nvSpPr>
        <p:spPr>
          <a:xfrm>
            <a:off x="812800" y="9059334"/>
            <a:ext cx="20726400" cy="48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-647700" lvl="0" marL="457200" marR="0" rtl="0" algn="l">
              <a:spcBef>
                <a:spcPts val="130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Char char="•"/>
              <a:defRPr b="0" i="0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77850" lvl="1" marL="9144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77850" lvl="2" marL="1371600" marR="0" rtl="0" algn="l">
              <a:spcBef>
                <a:spcPts val="1100"/>
              </a:spcBef>
              <a:spcAft>
                <a:spcPts val="0"/>
              </a:spcAft>
              <a:buClr>
                <a:srgbClr val="CC0000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461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461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7625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7625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7625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7625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42"/>
          <p:cNvSpPr txBox="1"/>
          <p:nvPr>
            <p:ph idx="10" type="dt"/>
          </p:nvPr>
        </p:nvSpPr>
        <p:spPr>
          <a:xfrm>
            <a:off x="162560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218" name="Google Shape;218;p42"/>
          <p:cNvSpPr txBox="1"/>
          <p:nvPr>
            <p:ph idx="11" type="ftr"/>
          </p:nvPr>
        </p:nvSpPr>
        <p:spPr>
          <a:xfrm>
            <a:off x="7315200" y="13885333"/>
            <a:ext cx="77217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219" name="Google Shape;219;p42"/>
          <p:cNvSpPr txBox="1"/>
          <p:nvPr>
            <p:ph idx="12" type="sldNum"/>
          </p:nvPr>
        </p:nvSpPr>
        <p:spPr>
          <a:xfrm>
            <a:off x="8128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375" lIns="252825" spcFirstLastPara="1" rIns="252825" wrap="square" tIns="1263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0" name="Google Shape;220;p42"/>
          <p:cNvSpPr/>
          <p:nvPr/>
        </p:nvSpPr>
        <p:spPr>
          <a:xfrm rot="5400000">
            <a:off x="-7558838" y="7559250"/>
            <a:ext cx="15240000" cy="121500"/>
          </a:xfrm>
          <a:prstGeom prst="rect">
            <a:avLst/>
          </a:prstGeom>
          <a:solidFill>
            <a:srgbClr val="A40508"/>
          </a:solidFill>
          <a:ln cap="flat" cmpd="sng" w="9525">
            <a:solidFill>
              <a:srgbClr val="A400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26375" lIns="252825" spcFirstLastPara="1" rIns="252825" wrap="square" tIns="126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rgbClr val="A50021"/>
              </a:solidFill>
              <a:latin typeface="Allerta"/>
              <a:ea typeface="Allerta"/>
              <a:cs typeface="Allerta"/>
              <a:sym typeface="Allerta"/>
            </a:endParaRPr>
          </a:p>
        </p:txBody>
      </p:sp>
      <p:sp>
        <p:nvSpPr>
          <p:cNvPr id="221" name="Google Shape;221;p42"/>
          <p:cNvSpPr txBox="1"/>
          <p:nvPr>
            <p:ph type="title"/>
          </p:nvPr>
        </p:nvSpPr>
        <p:spPr>
          <a:xfrm>
            <a:off x="3657600" y="1128889"/>
            <a:ext cx="199137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252825" lIns="252825" spcFirstLastPara="1" rIns="252825" wrap="square" tIns="2528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1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Narrow Content">
  <p:cSld name="Title and Narrow Conten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3"/>
          <p:cNvSpPr txBox="1"/>
          <p:nvPr>
            <p:ph type="title"/>
          </p:nvPr>
        </p:nvSpPr>
        <p:spPr>
          <a:xfrm>
            <a:off x="3657600" y="1128889"/>
            <a:ext cx="199137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252825" lIns="252825" spcFirstLastPara="1" rIns="252825" wrap="square" tIns="2528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1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224" name="Google Shape;224;p43"/>
          <p:cNvSpPr txBox="1"/>
          <p:nvPr>
            <p:ph idx="1" type="body"/>
          </p:nvPr>
        </p:nvSpPr>
        <p:spPr>
          <a:xfrm>
            <a:off x="812800" y="4007555"/>
            <a:ext cx="18288001" cy="9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-647700" lvl="0" marL="457200" marR="0" rtl="0" algn="l">
              <a:spcBef>
                <a:spcPts val="130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Char char="•"/>
              <a:defRPr b="0" i="0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77850" lvl="1" marL="9144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77850" lvl="2" marL="1371600" marR="0" rtl="0" algn="l">
              <a:spcBef>
                <a:spcPts val="1100"/>
              </a:spcBef>
              <a:spcAft>
                <a:spcPts val="0"/>
              </a:spcAft>
              <a:buClr>
                <a:srgbClr val="CC0000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461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461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7625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7625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7625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7625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43"/>
          <p:cNvSpPr txBox="1"/>
          <p:nvPr>
            <p:ph idx="10" type="dt"/>
          </p:nvPr>
        </p:nvSpPr>
        <p:spPr>
          <a:xfrm>
            <a:off x="138176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226" name="Google Shape;226;p43"/>
          <p:cNvSpPr txBox="1"/>
          <p:nvPr>
            <p:ph idx="11" type="ftr"/>
          </p:nvPr>
        </p:nvSpPr>
        <p:spPr>
          <a:xfrm>
            <a:off x="6096000" y="13941778"/>
            <a:ext cx="77217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227" name="Google Shape;227;p43"/>
          <p:cNvSpPr txBox="1"/>
          <p:nvPr>
            <p:ph idx="12" type="sldNum"/>
          </p:nvPr>
        </p:nvSpPr>
        <p:spPr>
          <a:xfrm>
            <a:off x="8128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375" lIns="252825" spcFirstLastPara="1" rIns="252825" wrap="square" tIns="1263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43"/>
          <p:cNvSpPr/>
          <p:nvPr/>
        </p:nvSpPr>
        <p:spPr>
          <a:xfrm rot="5400000">
            <a:off x="-7558838" y="7559250"/>
            <a:ext cx="15240000" cy="121500"/>
          </a:xfrm>
          <a:prstGeom prst="rect">
            <a:avLst/>
          </a:prstGeom>
          <a:solidFill>
            <a:srgbClr val="A40508"/>
          </a:solidFill>
          <a:ln cap="flat" cmpd="sng" w="9525">
            <a:solidFill>
              <a:srgbClr val="A400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26375" lIns="252825" spcFirstLastPara="1" rIns="252825" wrap="square" tIns="126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rgbClr val="A50021"/>
              </a:solidFill>
              <a:latin typeface="Allerta"/>
              <a:ea typeface="Allerta"/>
              <a:cs typeface="Allerta"/>
              <a:sym typeface="Allerta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letely Blank" showMasterSp="0">
  <p:cSld name="Completely Blank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6"/>
          <p:cNvSpPr txBox="1"/>
          <p:nvPr>
            <p:ph type="ctrTitle"/>
          </p:nvPr>
        </p:nvSpPr>
        <p:spPr>
          <a:xfrm>
            <a:off x="831222" y="2206148"/>
            <a:ext cx="22721700" cy="6081900"/>
          </a:xfrm>
          <a:prstGeom prst="rect">
            <a:avLst/>
          </a:prstGeom>
        </p:spPr>
        <p:txBody>
          <a:bodyPr anchorCtr="0" anchor="b" bIns="252825" lIns="252825" spcFirstLastPara="1" rIns="252825" wrap="square" tIns="2528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9pPr>
          </a:lstStyle>
          <a:p/>
        </p:txBody>
      </p:sp>
      <p:sp>
        <p:nvSpPr>
          <p:cNvPr id="236" name="Google Shape;236;p46"/>
          <p:cNvSpPr txBox="1"/>
          <p:nvPr>
            <p:ph idx="1" type="subTitle"/>
          </p:nvPr>
        </p:nvSpPr>
        <p:spPr>
          <a:xfrm>
            <a:off x="831200" y="8397407"/>
            <a:ext cx="22721700" cy="2348400"/>
          </a:xfrm>
          <a:prstGeom prst="rect">
            <a:avLst/>
          </a:prstGeom>
        </p:spPr>
        <p:txBody>
          <a:bodyPr anchorCtr="0" anchor="t" bIns="252825" lIns="252825" spcFirstLastPara="1" rIns="252825" wrap="square" tIns="2528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237" name="Google Shape;237;p46"/>
          <p:cNvSpPr txBox="1"/>
          <p:nvPr>
            <p:ph idx="12" type="sldNum"/>
          </p:nvPr>
        </p:nvSpPr>
        <p:spPr>
          <a:xfrm>
            <a:off x="22593221" y="13816939"/>
            <a:ext cx="1463100" cy="1166100"/>
          </a:xfrm>
          <a:prstGeom prst="rect">
            <a:avLst/>
          </a:prstGeom>
        </p:spPr>
        <p:txBody>
          <a:bodyPr anchorCtr="0" anchor="ctr" bIns="252825" lIns="252825" spcFirstLastPara="1" rIns="252825" wrap="square" tIns="2528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7"/>
          <p:cNvSpPr txBox="1"/>
          <p:nvPr>
            <p:ph type="title"/>
          </p:nvPr>
        </p:nvSpPr>
        <p:spPr>
          <a:xfrm>
            <a:off x="831200" y="6372889"/>
            <a:ext cx="22721700" cy="2494200"/>
          </a:xfrm>
          <a:prstGeom prst="rect">
            <a:avLst/>
          </a:prstGeom>
        </p:spPr>
        <p:txBody>
          <a:bodyPr anchorCtr="0" anchor="ctr" bIns="252825" lIns="252825" spcFirstLastPara="1" rIns="252825" wrap="square" tIns="2528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240" name="Google Shape;240;p47"/>
          <p:cNvSpPr txBox="1"/>
          <p:nvPr>
            <p:ph idx="12" type="sldNum"/>
          </p:nvPr>
        </p:nvSpPr>
        <p:spPr>
          <a:xfrm>
            <a:off x="22593221" y="13816939"/>
            <a:ext cx="1463100" cy="1166100"/>
          </a:xfrm>
          <a:prstGeom prst="rect">
            <a:avLst/>
          </a:prstGeom>
        </p:spPr>
        <p:txBody>
          <a:bodyPr anchorCtr="0" anchor="ctr" bIns="252825" lIns="252825" spcFirstLastPara="1" rIns="252825" wrap="square" tIns="2528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 txBox="1"/>
          <p:nvPr>
            <p:ph type="title"/>
          </p:nvPr>
        </p:nvSpPr>
        <p:spPr>
          <a:xfrm>
            <a:off x="831200" y="1318593"/>
            <a:ext cx="22721700" cy="1696800"/>
          </a:xfrm>
          <a:prstGeom prst="rect">
            <a:avLst/>
          </a:prstGeom>
        </p:spPr>
        <p:txBody>
          <a:bodyPr anchorCtr="0" anchor="t" bIns="252825" lIns="252825" spcFirstLastPara="1" rIns="252825" wrap="square" tIns="252825"/>
          <a:lstStyle>
            <a:lvl1pPr lvl="0" rtl="0"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9pPr>
          </a:lstStyle>
          <a:p/>
        </p:txBody>
      </p:sp>
      <p:sp>
        <p:nvSpPr>
          <p:cNvPr id="243" name="Google Shape;243;p48"/>
          <p:cNvSpPr txBox="1"/>
          <p:nvPr>
            <p:ph idx="1" type="body"/>
          </p:nvPr>
        </p:nvSpPr>
        <p:spPr>
          <a:xfrm>
            <a:off x="831200" y="3414741"/>
            <a:ext cx="22721700" cy="10122600"/>
          </a:xfrm>
          <a:prstGeom prst="rect">
            <a:avLst/>
          </a:prstGeom>
        </p:spPr>
        <p:txBody>
          <a:bodyPr anchorCtr="0" anchor="t" bIns="252825" lIns="252825" spcFirstLastPara="1" rIns="252825" wrap="square" tIns="252825"/>
          <a:lstStyle>
            <a:lvl1pPr indent="-546100" lvl="0" marL="457200" rtl="0">
              <a:spcBef>
                <a:spcPts val="0"/>
              </a:spcBef>
              <a:spcAft>
                <a:spcPts val="0"/>
              </a:spcAft>
              <a:buSzPts val="5000"/>
              <a:buChar char="●"/>
              <a:defRPr/>
            </a:lvl1pPr>
            <a:lvl2pPr indent="-476250" lvl="1" marL="914400" rtl="0">
              <a:spcBef>
                <a:spcPts val="4400"/>
              </a:spcBef>
              <a:spcAft>
                <a:spcPts val="0"/>
              </a:spcAft>
              <a:buSzPts val="3900"/>
              <a:buChar char="○"/>
              <a:defRPr/>
            </a:lvl2pPr>
            <a:lvl3pPr indent="-476250" lvl="2" marL="1371600" rtl="0">
              <a:spcBef>
                <a:spcPts val="4400"/>
              </a:spcBef>
              <a:spcAft>
                <a:spcPts val="0"/>
              </a:spcAft>
              <a:buSzPts val="3900"/>
              <a:buChar char="■"/>
              <a:defRPr/>
            </a:lvl3pPr>
            <a:lvl4pPr indent="-476250" lvl="3" marL="1828800" rtl="0">
              <a:spcBef>
                <a:spcPts val="4400"/>
              </a:spcBef>
              <a:spcAft>
                <a:spcPts val="0"/>
              </a:spcAft>
              <a:buSzPts val="3900"/>
              <a:buChar char="●"/>
              <a:defRPr/>
            </a:lvl4pPr>
            <a:lvl5pPr indent="-476250" lvl="4" marL="2286000" rtl="0">
              <a:spcBef>
                <a:spcPts val="4400"/>
              </a:spcBef>
              <a:spcAft>
                <a:spcPts val="0"/>
              </a:spcAft>
              <a:buSzPts val="3900"/>
              <a:buChar char="○"/>
              <a:defRPr/>
            </a:lvl5pPr>
            <a:lvl6pPr indent="-476250" lvl="5" marL="2743200" rtl="0">
              <a:spcBef>
                <a:spcPts val="4400"/>
              </a:spcBef>
              <a:spcAft>
                <a:spcPts val="0"/>
              </a:spcAft>
              <a:buSzPts val="3900"/>
              <a:buChar char="■"/>
              <a:defRPr/>
            </a:lvl6pPr>
            <a:lvl7pPr indent="-476250" lvl="6" marL="3200400" rtl="0">
              <a:spcBef>
                <a:spcPts val="4400"/>
              </a:spcBef>
              <a:spcAft>
                <a:spcPts val="0"/>
              </a:spcAft>
              <a:buSzPts val="3900"/>
              <a:buChar char="●"/>
              <a:defRPr/>
            </a:lvl7pPr>
            <a:lvl8pPr indent="-476250" lvl="7" marL="3657600" rtl="0">
              <a:spcBef>
                <a:spcPts val="4400"/>
              </a:spcBef>
              <a:spcAft>
                <a:spcPts val="0"/>
              </a:spcAft>
              <a:buSzPts val="3900"/>
              <a:buChar char="○"/>
              <a:defRPr/>
            </a:lvl8pPr>
            <a:lvl9pPr indent="-476250" lvl="8" marL="4114800" rtl="0">
              <a:spcBef>
                <a:spcPts val="4400"/>
              </a:spcBef>
              <a:spcAft>
                <a:spcPts val="4400"/>
              </a:spcAft>
              <a:buSzPts val="3900"/>
              <a:buChar char="■"/>
              <a:defRPr/>
            </a:lvl9pPr>
          </a:lstStyle>
          <a:p/>
        </p:txBody>
      </p:sp>
      <p:sp>
        <p:nvSpPr>
          <p:cNvPr id="244" name="Google Shape;244;p48"/>
          <p:cNvSpPr txBox="1"/>
          <p:nvPr>
            <p:ph idx="12" type="sldNum"/>
          </p:nvPr>
        </p:nvSpPr>
        <p:spPr>
          <a:xfrm>
            <a:off x="22593221" y="13816939"/>
            <a:ext cx="1463100" cy="1166100"/>
          </a:xfrm>
          <a:prstGeom prst="rect">
            <a:avLst/>
          </a:prstGeom>
        </p:spPr>
        <p:txBody>
          <a:bodyPr anchorCtr="0" anchor="ctr" bIns="252825" lIns="252825" spcFirstLastPara="1" rIns="252825" wrap="square" tIns="2528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 txBox="1"/>
          <p:nvPr>
            <p:ph type="title"/>
          </p:nvPr>
        </p:nvSpPr>
        <p:spPr>
          <a:xfrm>
            <a:off x="831200" y="1318593"/>
            <a:ext cx="22721700" cy="1696800"/>
          </a:xfrm>
          <a:prstGeom prst="rect">
            <a:avLst/>
          </a:prstGeom>
        </p:spPr>
        <p:txBody>
          <a:bodyPr anchorCtr="0" anchor="t" bIns="252825" lIns="252825" spcFirstLastPara="1" rIns="252825" wrap="square" tIns="252825"/>
          <a:lstStyle>
            <a:lvl1pPr lvl="0" rtl="0"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9pPr>
          </a:lstStyle>
          <a:p/>
        </p:txBody>
      </p:sp>
      <p:sp>
        <p:nvSpPr>
          <p:cNvPr id="247" name="Google Shape;247;p49"/>
          <p:cNvSpPr txBox="1"/>
          <p:nvPr>
            <p:ph idx="1" type="body"/>
          </p:nvPr>
        </p:nvSpPr>
        <p:spPr>
          <a:xfrm>
            <a:off x="831200" y="3414741"/>
            <a:ext cx="10666500" cy="10122600"/>
          </a:xfrm>
          <a:prstGeom prst="rect">
            <a:avLst/>
          </a:prstGeom>
        </p:spPr>
        <p:txBody>
          <a:bodyPr anchorCtr="0" anchor="t" bIns="252825" lIns="252825" spcFirstLastPara="1" rIns="252825" wrap="square" tIns="252825"/>
          <a:lstStyle>
            <a:lvl1pPr indent="-476250" lvl="0" marL="457200" rtl="0">
              <a:spcBef>
                <a:spcPts val="0"/>
              </a:spcBef>
              <a:spcAft>
                <a:spcPts val="0"/>
              </a:spcAft>
              <a:buSzPts val="3900"/>
              <a:buChar char="●"/>
              <a:defRPr sz="3900"/>
            </a:lvl1pPr>
            <a:lvl2pPr indent="-438150" lvl="1" marL="914400" rtl="0">
              <a:spcBef>
                <a:spcPts val="4400"/>
              </a:spcBef>
              <a:spcAft>
                <a:spcPts val="0"/>
              </a:spcAft>
              <a:buSzPts val="3300"/>
              <a:buChar char="○"/>
              <a:defRPr sz="3300"/>
            </a:lvl2pPr>
            <a:lvl3pPr indent="-438150" lvl="2" marL="1371600" rtl="0">
              <a:spcBef>
                <a:spcPts val="4400"/>
              </a:spcBef>
              <a:spcAft>
                <a:spcPts val="0"/>
              </a:spcAft>
              <a:buSzPts val="3300"/>
              <a:buChar char="■"/>
              <a:defRPr sz="3300"/>
            </a:lvl3pPr>
            <a:lvl4pPr indent="-438150" lvl="3" marL="1828800" rtl="0">
              <a:spcBef>
                <a:spcPts val="4400"/>
              </a:spcBef>
              <a:spcAft>
                <a:spcPts val="0"/>
              </a:spcAft>
              <a:buSzPts val="3300"/>
              <a:buChar char="●"/>
              <a:defRPr sz="3300"/>
            </a:lvl4pPr>
            <a:lvl5pPr indent="-438150" lvl="4" marL="2286000" rtl="0">
              <a:spcBef>
                <a:spcPts val="4400"/>
              </a:spcBef>
              <a:spcAft>
                <a:spcPts val="0"/>
              </a:spcAft>
              <a:buSzPts val="3300"/>
              <a:buChar char="○"/>
              <a:defRPr sz="3300"/>
            </a:lvl5pPr>
            <a:lvl6pPr indent="-438150" lvl="5" marL="2743200" rtl="0">
              <a:spcBef>
                <a:spcPts val="4400"/>
              </a:spcBef>
              <a:spcAft>
                <a:spcPts val="0"/>
              </a:spcAft>
              <a:buSzPts val="3300"/>
              <a:buChar char="■"/>
              <a:defRPr sz="3300"/>
            </a:lvl6pPr>
            <a:lvl7pPr indent="-438150" lvl="6" marL="3200400" rtl="0">
              <a:spcBef>
                <a:spcPts val="4400"/>
              </a:spcBef>
              <a:spcAft>
                <a:spcPts val="0"/>
              </a:spcAft>
              <a:buSzPts val="3300"/>
              <a:buChar char="●"/>
              <a:defRPr sz="3300"/>
            </a:lvl7pPr>
            <a:lvl8pPr indent="-438150" lvl="7" marL="3657600" rtl="0">
              <a:spcBef>
                <a:spcPts val="4400"/>
              </a:spcBef>
              <a:spcAft>
                <a:spcPts val="0"/>
              </a:spcAft>
              <a:buSzPts val="3300"/>
              <a:buChar char="○"/>
              <a:defRPr sz="3300"/>
            </a:lvl8pPr>
            <a:lvl9pPr indent="-438150" lvl="8" marL="4114800" rtl="0">
              <a:spcBef>
                <a:spcPts val="4400"/>
              </a:spcBef>
              <a:spcAft>
                <a:spcPts val="4400"/>
              </a:spcAft>
              <a:buSzPts val="3300"/>
              <a:buChar char="■"/>
              <a:defRPr sz="3300"/>
            </a:lvl9pPr>
          </a:lstStyle>
          <a:p/>
        </p:txBody>
      </p:sp>
      <p:sp>
        <p:nvSpPr>
          <p:cNvPr id="248" name="Google Shape;248;p49"/>
          <p:cNvSpPr txBox="1"/>
          <p:nvPr>
            <p:ph idx="2" type="body"/>
          </p:nvPr>
        </p:nvSpPr>
        <p:spPr>
          <a:xfrm>
            <a:off x="12886400" y="3414741"/>
            <a:ext cx="10666500" cy="10122600"/>
          </a:xfrm>
          <a:prstGeom prst="rect">
            <a:avLst/>
          </a:prstGeom>
        </p:spPr>
        <p:txBody>
          <a:bodyPr anchorCtr="0" anchor="t" bIns="252825" lIns="252825" spcFirstLastPara="1" rIns="252825" wrap="square" tIns="252825"/>
          <a:lstStyle>
            <a:lvl1pPr indent="-476250" lvl="0" marL="457200" rtl="0">
              <a:spcBef>
                <a:spcPts val="0"/>
              </a:spcBef>
              <a:spcAft>
                <a:spcPts val="0"/>
              </a:spcAft>
              <a:buSzPts val="3900"/>
              <a:buChar char="●"/>
              <a:defRPr sz="3900"/>
            </a:lvl1pPr>
            <a:lvl2pPr indent="-438150" lvl="1" marL="914400" rtl="0">
              <a:spcBef>
                <a:spcPts val="4400"/>
              </a:spcBef>
              <a:spcAft>
                <a:spcPts val="0"/>
              </a:spcAft>
              <a:buSzPts val="3300"/>
              <a:buChar char="○"/>
              <a:defRPr sz="3300"/>
            </a:lvl2pPr>
            <a:lvl3pPr indent="-438150" lvl="2" marL="1371600" rtl="0">
              <a:spcBef>
                <a:spcPts val="4400"/>
              </a:spcBef>
              <a:spcAft>
                <a:spcPts val="0"/>
              </a:spcAft>
              <a:buSzPts val="3300"/>
              <a:buChar char="■"/>
              <a:defRPr sz="3300"/>
            </a:lvl3pPr>
            <a:lvl4pPr indent="-438150" lvl="3" marL="1828800" rtl="0">
              <a:spcBef>
                <a:spcPts val="4400"/>
              </a:spcBef>
              <a:spcAft>
                <a:spcPts val="0"/>
              </a:spcAft>
              <a:buSzPts val="3300"/>
              <a:buChar char="●"/>
              <a:defRPr sz="3300"/>
            </a:lvl4pPr>
            <a:lvl5pPr indent="-438150" lvl="4" marL="2286000" rtl="0">
              <a:spcBef>
                <a:spcPts val="4400"/>
              </a:spcBef>
              <a:spcAft>
                <a:spcPts val="0"/>
              </a:spcAft>
              <a:buSzPts val="3300"/>
              <a:buChar char="○"/>
              <a:defRPr sz="3300"/>
            </a:lvl5pPr>
            <a:lvl6pPr indent="-438150" lvl="5" marL="2743200" rtl="0">
              <a:spcBef>
                <a:spcPts val="4400"/>
              </a:spcBef>
              <a:spcAft>
                <a:spcPts val="0"/>
              </a:spcAft>
              <a:buSzPts val="3300"/>
              <a:buChar char="■"/>
              <a:defRPr sz="3300"/>
            </a:lvl6pPr>
            <a:lvl7pPr indent="-438150" lvl="6" marL="3200400" rtl="0">
              <a:spcBef>
                <a:spcPts val="4400"/>
              </a:spcBef>
              <a:spcAft>
                <a:spcPts val="0"/>
              </a:spcAft>
              <a:buSzPts val="3300"/>
              <a:buChar char="●"/>
              <a:defRPr sz="3300"/>
            </a:lvl7pPr>
            <a:lvl8pPr indent="-438150" lvl="7" marL="3657600" rtl="0">
              <a:spcBef>
                <a:spcPts val="4400"/>
              </a:spcBef>
              <a:spcAft>
                <a:spcPts val="0"/>
              </a:spcAft>
              <a:buSzPts val="3300"/>
              <a:buChar char="○"/>
              <a:defRPr sz="3300"/>
            </a:lvl8pPr>
            <a:lvl9pPr indent="-438150" lvl="8" marL="4114800" rtl="0">
              <a:spcBef>
                <a:spcPts val="4400"/>
              </a:spcBef>
              <a:spcAft>
                <a:spcPts val="4400"/>
              </a:spcAft>
              <a:buSzPts val="3300"/>
              <a:buChar char="■"/>
              <a:defRPr sz="3300"/>
            </a:lvl9pPr>
          </a:lstStyle>
          <a:p/>
        </p:txBody>
      </p:sp>
      <p:sp>
        <p:nvSpPr>
          <p:cNvPr id="249" name="Google Shape;249;p49"/>
          <p:cNvSpPr txBox="1"/>
          <p:nvPr>
            <p:ph idx="12" type="sldNum"/>
          </p:nvPr>
        </p:nvSpPr>
        <p:spPr>
          <a:xfrm>
            <a:off x="22593221" y="13816939"/>
            <a:ext cx="1463100" cy="1166100"/>
          </a:xfrm>
          <a:prstGeom prst="rect">
            <a:avLst/>
          </a:prstGeom>
        </p:spPr>
        <p:txBody>
          <a:bodyPr anchorCtr="0" anchor="ctr" bIns="252825" lIns="252825" spcFirstLastPara="1" rIns="252825" wrap="square" tIns="2528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0"/>
          <p:cNvSpPr txBox="1"/>
          <p:nvPr>
            <p:ph type="title"/>
          </p:nvPr>
        </p:nvSpPr>
        <p:spPr>
          <a:xfrm>
            <a:off x="831200" y="1318593"/>
            <a:ext cx="22721700" cy="1696800"/>
          </a:xfrm>
          <a:prstGeom prst="rect">
            <a:avLst/>
          </a:prstGeom>
        </p:spPr>
        <p:txBody>
          <a:bodyPr anchorCtr="0" anchor="t" bIns="252825" lIns="252825" spcFirstLastPara="1" rIns="252825" wrap="square" tIns="252825"/>
          <a:lstStyle>
            <a:lvl1pPr lvl="0" rtl="0"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9pPr>
          </a:lstStyle>
          <a:p/>
        </p:txBody>
      </p:sp>
      <p:sp>
        <p:nvSpPr>
          <p:cNvPr id="252" name="Google Shape;252;p50"/>
          <p:cNvSpPr txBox="1"/>
          <p:nvPr>
            <p:ph idx="12" type="sldNum"/>
          </p:nvPr>
        </p:nvSpPr>
        <p:spPr>
          <a:xfrm>
            <a:off x="22593221" y="13816939"/>
            <a:ext cx="1463100" cy="1166100"/>
          </a:xfrm>
          <a:prstGeom prst="rect">
            <a:avLst/>
          </a:prstGeom>
        </p:spPr>
        <p:txBody>
          <a:bodyPr anchorCtr="0" anchor="ctr" bIns="252825" lIns="252825" spcFirstLastPara="1" rIns="252825" wrap="square" tIns="2528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1"/>
          <p:cNvSpPr txBox="1"/>
          <p:nvPr>
            <p:ph type="title"/>
          </p:nvPr>
        </p:nvSpPr>
        <p:spPr>
          <a:xfrm>
            <a:off x="831200" y="1646222"/>
            <a:ext cx="7488000" cy="2239200"/>
          </a:xfrm>
          <a:prstGeom prst="rect">
            <a:avLst/>
          </a:prstGeom>
        </p:spPr>
        <p:txBody>
          <a:bodyPr anchorCtr="0" anchor="b" bIns="252825" lIns="252825" spcFirstLastPara="1" rIns="252825" wrap="square" tIns="252825"/>
          <a:lstStyle>
            <a:lvl1pPr lvl="0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2pPr>
            <a:lvl3pPr lvl="2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3pPr>
            <a:lvl4pPr lvl="3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4pPr>
            <a:lvl5pPr lvl="4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5pPr>
            <a:lvl6pPr lvl="5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6pPr>
            <a:lvl7pPr lvl="6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7pPr>
            <a:lvl8pPr lvl="7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8pPr>
            <a:lvl9pPr lvl="8" rt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9pPr>
          </a:lstStyle>
          <a:p/>
        </p:txBody>
      </p:sp>
      <p:sp>
        <p:nvSpPr>
          <p:cNvPr id="255" name="Google Shape;255;p51"/>
          <p:cNvSpPr txBox="1"/>
          <p:nvPr>
            <p:ph idx="1" type="body"/>
          </p:nvPr>
        </p:nvSpPr>
        <p:spPr>
          <a:xfrm>
            <a:off x="831200" y="4117333"/>
            <a:ext cx="7488000" cy="9420300"/>
          </a:xfrm>
          <a:prstGeom prst="rect">
            <a:avLst/>
          </a:prstGeom>
        </p:spPr>
        <p:txBody>
          <a:bodyPr anchorCtr="0" anchor="t" bIns="252825" lIns="252825" spcFirstLastPara="1" rIns="252825" wrap="square" tIns="252825"/>
          <a:lstStyle>
            <a:lvl1pPr indent="-438150" lvl="0" marL="457200" rtl="0">
              <a:spcBef>
                <a:spcPts val="0"/>
              </a:spcBef>
              <a:spcAft>
                <a:spcPts val="0"/>
              </a:spcAft>
              <a:buSzPts val="3300"/>
              <a:buChar char="●"/>
              <a:defRPr sz="3300"/>
            </a:lvl1pPr>
            <a:lvl2pPr indent="-438150" lvl="1" marL="914400" rtl="0">
              <a:spcBef>
                <a:spcPts val="4400"/>
              </a:spcBef>
              <a:spcAft>
                <a:spcPts val="0"/>
              </a:spcAft>
              <a:buSzPts val="3300"/>
              <a:buChar char="○"/>
              <a:defRPr sz="3300"/>
            </a:lvl2pPr>
            <a:lvl3pPr indent="-438150" lvl="2" marL="1371600" rtl="0">
              <a:spcBef>
                <a:spcPts val="4400"/>
              </a:spcBef>
              <a:spcAft>
                <a:spcPts val="0"/>
              </a:spcAft>
              <a:buSzPts val="3300"/>
              <a:buChar char="■"/>
              <a:defRPr sz="3300"/>
            </a:lvl3pPr>
            <a:lvl4pPr indent="-438150" lvl="3" marL="1828800" rtl="0">
              <a:spcBef>
                <a:spcPts val="4400"/>
              </a:spcBef>
              <a:spcAft>
                <a:spcPts val="0"/>
              </a:spcAft>
              <a:buSzPts val="3300"/>
              <a:buChar char="●"/>
              <a:defRPr sz="3300"/>
            </a:lvl4pPr>
            <a:lvl5pPr indent="-438150" lvl="4" marL="2286000" rtl="0">
              <a:spcBef>
                <a:spcPts val="4400"/>
              </a:spcBef>
              <a:spcAft>
                <a:spcPts val="0"/>
              </a:spcAft>
              <a:buSzPts val="3300"/>
              <a:buChar char="○"/>
              <a:defRPr sz="3300"/>
            </a:lvl5pPr>
            <a:lvl6pPr indent="-438150" lvl="5" marL="2743200" rtl="0">
              <a:spcBef>
                <a:spcPts val="4400"/>
              </a:spcBef>
              <a:spcAft>
                <a:spcPts val="0"/>
              </a:spcAft>
              <a:buSzPts val="3300"/>
              <a:buChar char="■"/>
              <a:defRPr sz="3300"/>
            </a:lvl6pPr>
            <a:lvl7pPr indent="-438150" lvl="6" marL="3200400" rtl="0">
              <a:spcBef>
                <a:spcPts val="4400"/>
              </a:spcBef>
              <a:spcAft>
                <a:spcPts val="0"/>
              </a:spcAft>
              <a:buSzPts val="3300"/>
              <a:buChar char="●"/>
              <a:defRPr sz="3300"/>
            </a:lvl7pPr>
            <a:lvl8pPr indent="-438150" lvl="7" marL="3657600" rtl="0">
              <a:spcBef>
                <a:spcPts val="4400"/>
              </a:spcBef>
              <a:spcAft>
                <a:spcPts val="0"/>
              </a:spcAft>
              <a:buSzPts val="3300"/>
              <a:buChar char="○"/>
              <a:defRPr sz="3300"/>
            </a:lvl8pPr>
            <a:lvl9pPr indent="-438150" lvl="8" marL="4114800" rtl="0">
              <a:spcBef>
                <a:spcPts val="4400"/>
              </a:spcBef>
              <a:spcAft>
                <a:spcPts val="4400"/>
              </a:spcAft>
              <a:buSzPts val="3300"/>
              <a:buChar char="■"/>
              <a:defRPr sz="3300"/>
            </a:lvl9pPr>
          </a:lstStyle>
          <a:p/>
        </p:txBody>
      </p:sp>
      <p:sp>
        <p:nvSpPr>
          <p:cNvPr id="256" name="Google Shape;256;p51"/>
          <p:cNvSpPr txBox="1"/>
          <p:nvPr>
            <p:ph idx="12" type="sldNum"/>
          </p:nvPr>
        </p:nvSpPr>
        <p:spPr>
          <a:xfrm>
            <a:off x="22593221" y="13816939"/>
            <a:ext cx="1463100" cy="1166100"/>
          </a:xfrm>
          <a:prstGeom prst="rect">
            <a:avLst/>
          </a:prstGeom>
        </p:spPr>
        <p:txBody>
          <a:bodyPr anchorCtr="0" anchor="ctr" bIns="252825" lIns="252825" spcFirstLastPara="1" rIns="252825" wrap="square" tIns="2528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2"/>
          <p:cNvSpPr txBox="1"/>
          <p:nvPr>
            <p:ph type="title"/>
          </p:nvPr>
        </p:nvSpPr>
        <p:spPr>
          <a:xfrm>
            <a:off x="1307333" y="1333778"/>
            <a:ext cx="16980900" cy="12120900"/>
          </a:xfrm>
          <a:prstGeom prst="rect">
            <a:avLst/>
          </a:prstGeom>
        </p:spPr>
        <p:txBody>
          <a:bodyPr anchorCtr="0" anchor="ctr" bIns="252825" lIns="252825" spcFirstLastPara="1" rIns="252825" wrap="square" tIns="252825"/>
          <a:lstStyle>
            <a:lvl1pPr lvl="0" rtl="0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1pPr>
            <a:lvl2pPr lvl="1" rtl="0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2pPr>
            <a:lvl3pPr lvl="2" rtl="0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3pPr>
            <a:lvl4pPr lvl="3" rtl="0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4pPr>
            <a:lvl5pPr lvl="4" rtl="0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5pPr>
            <a:lvl6pPr lvl="5" rtl="0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6pPr>
            <a:lvl7pPr lvl="6" rtl="0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7pPr>
            <a:lvl8pPr lvl="7" rtl="0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8pPr>
            <a:lvl9pPr lvl="8" rtl="0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9pPr>
          </a:lstStyle>
          <a:p/>
        </p:txBody>
      </p:sp>
      <p:sp>
        <p:nvSpPr>
          <p:cNvPr id="259" name="Google Shape;259;p52"/>
          <p:cNvSpPr txBox="1"/>
          <p:nvPr>
            <p:ph idx="12" type="sldNum"/>
          </p:nvPr>
        </p:nvSpPr>
        <p:spPr>
          <a:xfrm>
            <a:off x="22593221" y="13816939"/>
            <a:ext cx="1463100" cy="1166100"/>
          </a:xfrm>
          <a:prstGeom prst="rect">
            <a:avLst/>
          </a:prstGeom>
        </p:spPr>
        <p:txBody>
          <a:bodyPr anchorCtr="0" anchor="ctr" bIns="252825" lIns="252825" spcFirstLastPara="1" rIns="252825" wrap="square" tIns="2528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gue w/Sub">
  <p:cSld name="Segue w/Sub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1524000" y="762000"/>
            <a:ext cx="21336000" cy="723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2037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0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1524000" y="8077200"/>
            <a:ext cx="21336000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72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6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1524000" y="10960100"/>
            <a:ext cx="21336000" cy="16089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22354692" y="14414500"/>
            <a:ext cx="42222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3500" lIns="63500" spcFirstLastPara="1" rIns="63500" wrap="square" tIns="635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3"/>
          <p:cNvSpPr/>
          <p:nvPr/>
        </p:nvSpPr>
        <p:spPr>
          <a:xfrm>
            <a:off x="12192000" y="-370"/>
            <a:ext cx="12192000" cy="152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52825" lIns="252825" spcFirstLastPara="1" rIns="252825" wrap="square" tIns="252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53"/>
          <p:cNvSpPr txBox="1"/>
          <p:nvPr>
            <p:ph type="title"/>
          </p:nvPr>
        </p:nvSpPr>
        <p:spPr>
          <a:xfrm>
            <a:off x="708000" y="3653852"/>
            <a:ext cx="10787100" cy="4392000"/>
          </a:xfrm>
          <a:prstGeom prst="rect">
            <a:avLst/>
          </a:prstGeom>
        </p:spPr>
        <p:txBody>
          <a:bodyPr anchorCtr="0" anchor="b" bIns="252825" lIns="252825" spcFirstLastPara="1" rIns="252825" wrap="square" tIns="2528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/>
        </p:txBody>
      </p:sp>
      <p:sp>
        <p:nvSpPr>
          <p:cNvPr id="263" name="Google Shape;263;p53"/>
          <p:cNvSpPr txBox="1"/>
          <p:nvPr>
            <p:ph idx="1" type="subTitle"/>
          </p:nvPr>
        </p:nvSpPr>
        <p:spPr>
          <a:xfrm>
            <a:off x="708000" y="8305407"/>
            <a:ext cx="10787100" cy="3659700"/>
          </a:xfrm>
          <a:prstGeom prst="rect">
            <a:avLst/>
          </a:prstGeom>
        </p:spPr>
        <p:txBody>
          <a:bodyPr anchorCtr="0" anchor="t" bIns="252825" lIns="252825" spcFirstLastPara="1" rIns="252825" wrap="square" tIns="2528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264" name="Google Shape;264;p53"/>
          <p:cNvSpPr txBox="1"/>
          <p:nvPr>
            <p:ph idx="2" type="body"/>
          </p:nvPr>
        </p:nvSpPr>
        <p:spPr>
          <a:xfrm>
            <a:off x="13172000" y="2145407"/>
            <a:ext cx="10232100" cy="10948500"/>
          </a:xfrm>
          <a:prstGeom prst="rect">
            <a:avLst/>
          </a:prstGeom>
        </p:spPr>
        <p:txBody>
          <a:bodyPr anchorCtr="0" anchor="ctr" bIns="252825" lIns="252825" spcFirstLastPara="1" rIns="252825" wrap="square" tIns="252825"/>
          <a:lstStyle>
            <a:lvl1pPr indent="-546100" lvl="0" marL="457200" rtl="0">
              <a:spcBef>
                <a:spcPts val="0"/>
              </a:spcBef>
              <a:spcAft>
                <a:spcPts val="0"/>
              </a:spcAft>
              <a:buSzPts val="5000"/>
              <a:buChar char="●"/>
              <a:defRPr/>
            </a:lvl1pPr>
            <a:lvl2pPr indent="-476250" lvl="1" marL="914400" rtl="0">
              <a:spcBef>
                <a:spcPts val="4400"/>
              </a:spcBef>
              <a:spcAft>
                <a:spcPts val="0"/>
              </a:spcAft>
              <a:buSzPts val="3900"/>
              <a:buChar char="○"/>
              <a:defRPr/>
            </a:lvl2pPr>
            <a:lvl3pPr indent="-476250" lvl="2" marL="1371600" rtl="0">
              <a:spcBef>
                <a:spcPts val="4400"/>
              </a:spcBef>
              <a:spcAft>
                <a:spcPts val="0"/>
              </a:spcAft>
              <a:buSzPts val="3900"/>
              <a:buChar char="■"/>
              <a:defRPr/>
            </a:lvl3pPr>
            <a:lvl4pPr indent="-476250" lvl="3" marL="1828800" rtl="0">
              <a:spcBef>
                <a:spcPts val="4400"/>
              </a:spcBef>
              <a:spcAft>
                <a:spcPts val="0"/>
              </a:spcAft>
              <a:buSzPts val="3900"/>
              <a:buChar char="●"/>
              <a:defRPr/>
            </a:lvl4pPr>
            <a:lvl5pPr indent="-476250" lvl="4" marL="2286000" rtl="0">
              <a:spcBef>
                <a:spcPts val="4400"/>
              </a:spcBef>
              <a:spcAft>
                <a:spcPts val="0"/>
              </a:spcAft>
              <a:buSzPts val="3900"/>
              <a:buChar char="○"/>
              <a:defRPr/>
            </a:lvl5pPr>
            <a:lvl6pPr indent="-476250" lvl="5" marL="2743200" rtl="0">
              <a:spcBef>
                <a:spcPts val="4400"/>
              </a:spcBef>
              <a:spcAft>
                <a:spcPts val="0"/>
              </a:spcAft>
              <a:buSzPts val="3900"/>
              <a:buChar char="■"/>
              <a:defRPr/>
            </a:lvl6pPr>
            <a:lvl7pPr indent="-476250" lvl="6" marL="3200400" rtl="0">
              <a:spcBef>
                <a:spcPts val="4400"/>
              </a:spcBef>
              <a:spcAft>
                <a:spcPts val="0"/>
              </a:spcAft>
              <a:buSzPts val="3900"/>
              <a:buChar char="●"/>
              <a:defRPr/>
            </a:lvl7pPr>
            <a:lvl8pPr indent="-476250" lvl="7" marL="3657600" rtl="0">
              <a:spcBef>
                <a:spcPts val="4400"/>
              </a:spcBef>
              <a:spcAft>
                <a:spcPts val="0"/>
              </a:spcAft>
              <a:buSzPts val="3900"/>
              <a:buChar char="○"/>
              <a:defRPr/>
            </a:lvl8pPr>
            <a:lvl9pPr indent="-476250" lvl="8" marL="4114800" rtl="0">
              <a:spcBef>
                <a:spcPts val="4400"/>
              </a:spcBef>
              <a:spcAft>
                <a:spcPts val="4400"/>
              </a:spcAft>
              <a:buSzPts val="3900"/>
              <a:buChar char="■"/>
              <a:defRPr/>
            </a:lvl9pPr>
          </a:lstStyle>
          <a:p/>
        </p:txBody>
      </p:sp>
      <p:sp>
        <p:nvSpPr>
          <p:cNvPr id="265" name="Google Shape;265;p53"/>
          <p:cNvSpPr txBox="1"/>
          <p:nvPr>
            <p:ph idx="12" type="sldNum"/>
          </p:nvPr>
        </p:nvSpPr>
        <p:spPr>
          <a:xfrm>
            <a:off x="22593221" y="13816939"/>
            <a:ext cx="1463100" cy="1166100"/>
          </a:xfrm>
          <a:prstGeom prst="rect">
            <a:avLst/>
          </a:prstGeom>
        </p:spPr>
        <p:txBody>
          <a:bodyPr anchorCtr="0" anchor="ctr" bIns="252825" lIns="252825" spcFirstLastPara="1" rIns="252825" wrap="square" tIns="2528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4"/>
          <p:cNvSpPr txBox="1"/>
          <p:nvPr>
            <p:ph idx="1" type="body"/>
          </p:nvPr>
        </p:nvSpPr>
        <p:spPr>
          <a:xfrm>
            <a:off x="831200" y="12535037"/>
            <a:ext cx="15996900" cy="1792800"/>
          </a:xfrm>
          <a:prstGeom prst="rect">
            <a:avLst/>
          </a:prstGeom>
        </p:spPr>
        <p:txBody>
          <a:bodyPr anchorCtr="0" anchor="ctr" bIns="252825" lIns="252825" spcFirstLastPara="1" rIns="252825" wrap="square" tIns="2528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</a:lstStyle>
          <a:p/>
        </p:txBody>
      </p:sp>
      <p:sp>
        <p:nvSpPr>
          <p:cNvPr id="268" name="Google Shape;268;p54"/>
          <p:cNvSpPr txBox="1"/>
          <p:nvPr>
            <p:ph idx="12" type="sldNum"/>
          </p:nvPr>
        </p:nvSpPr>
        <p:spPr>
          <a:xfrm>
            <a:off x="22593221" y="13816939"/>
            <a:ext cx="1463100" cy="1166100"/>
          </a:xfrm>
          <a:prstGeom prst="rect">
            <a:avLst/>
          </a:prstGeom>
        </p:spPr>
        <p:txBody>
          <a:bodyPr anchorCtr="0" anchor="ctr" bIns="252825" lIns="252825" spcFirstLastPara="1" rIns="252825" wrap="square" tIns="2528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5"/>
          <p:cNvSpPr txBox="1"/>
          <p:nvPr>
            <p:ph hasCustomPrompt="1" type="title"/>
          </p:nvPr>
        </p:nvSpPr>
        <p:spPr>
          <a:xfrm>
            <a:off x="831200" y="3277407"/>
            <a:ext cx="22721700" cy="5817900"/>
          </a:xfrm>
          <a:prstGeom prst="rect">
            <a:avLst/>
          </a:prstGeom>
        </p:spPr>
        <p:txBody>
          <a:bodyPr anchorCtr="0" anchor="b" bIns="252825" lIns="252825" spcFirstLastPara="1" rIns="252825" wrap="square" tIns="2528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200"/>
              <a:buNone/>
              <a:defRPr sz="3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200"/>
              <a:buNone/>
              <a:defRPr sz="3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200"/>
              <a:buNone/>
              <a:defRPr sz="3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200"/>
              <a:buNone/>
              <a:defRPr sz="3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200"/>
              <a:buNone/>
              <a:defRPr sz="3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200"/>
              <a:buNone/>
              <a:defRPr sz="3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200"/>
              <a:buNone/>
              <a:defRPr sz="3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200"/>
              <a:buNone/>
              <a:defRPr sz="3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200"/>
              <a:buNone/>
              <a:defRPr sz="33200"/>
            </a:lvl9pPr>
          </a:lstStyle>
          <a:p>
            <a:r>
              <a:t>xx%</a:t>
            </a:r>
          </a:p>
        </p:txBody>
      </p:sp>
      <p:sp>
        <p:nvSpPr>
          <p:cNvPr id="271" name="Google Shape;271;p55"/>
          <p:cNvSpPr txBox="1"/>
          <p:nvPr>
            <p:ph idx="1" type="body"/>
          </p:nvPr>
        </p:nvSpPr>
        <p:spPr>
          <a:xfrm>
            <a:off x="831200" y="9339926"/>
            <a:ext cx="22721700" cy="3854100"/>
          </a:xfrm>
          <a:prstGeom prst="rect">
            <a:avLst/>
          </a:prstGeom>
        </p:spPr>
        <p:txBody>
          <a:bodyPr anchorCtr="0" anchor="t" bIns="252825" lIns="252825" spcFirstLastPara="1" rIns="252825" wrap="square" tIns="252825"/>
          <a:lstStyle>
            <a:lvl1pPr indent="-546100" lvl="0" marL="457200" rtl="0" algn="ctr">
              <a:spcBef>
                <a:spcPts val="0"/>
              </a:spcBef>
              <a:spcAft>
                <a:spcPts val="0"/>
              </a:spcAft>
              <a:buSzPts val="5000"/>
              <a:buChar char="●"/>
              <a:defRPr/>
            </a:lvl1pPr>
            <a:lvl2pPr indent="-476250" lvl="1" marL="914400" rtl="0" algn="ctr">
              <a:spcBef>
                <a:spcPts val="4400"/>
              </a:spcBef>
              <a:spcAft>
                <a:spcPts val="0"/>
              </a:spcAft>
              <a:buSzPts val="3900"/>
              <a:buChar char="○"/>
              <a:defRPr/>
            </a:lvl2pPr>
            <a:lvl3pPr indent="-476250" lvl="2" marL="1371600" rtl="0" algn="ctr">
              <a:spcBef>
                <a:spcPts val="4400"/>
              </a:spcBef>
              <a:spcAft>
                <a:spcPts val="0"/>
              </a:spcAft>
              <a:buSzPts val="3900"/>
              <a:buChar char="■"/>
              <a:defRPr/>
            </a:lvl3pPr>
            <a:lvl4pPr indent="-476250" lvl="3" marL="1828800" rtl="0" algn="ctr">
              <a:spcBef>
                <a:spcPts val="4400"/>
              </a:spcBef>
              <a:spcAft>
                <a:spcPts val="0"/>
              </a:spcAft>
              <a:buSzPts val="3900"/>
              <a:buChar char="●"/>
              <a:defRPr/>
            </a:lvl4pPr>
            <a:lvl5pPr indent="-476250" lvl="4" marL="2286000" rtl="0" algn="ctr">
              <a:spcBef>
                <a:spcPts val="4400"/>
              </a:spcBef>
              <a:spcAft>
                <a:spcPts val="0"/>
              </a:spcAft>
              <a:buSzPts val="3900"/>
              <a:buChar char="○"/>
              <a:defRPr/>
            </a:lvl5pPr>
            <a:lvl6pPr indent="-476250" lvl="5" marL="2743200" rtl="0" algn="ctr">
              <a:spcBef>
                <a:spcPts val="4400"/>
              </a:spcBef>
              <a:spcAft>
                <a:spcPts val="0"/>
              </a:spcAft>
              <a:buSzPts val="3900"/>
              <a:buChar char="■"/>
              <a:defRPr/>
            </a:lvl6pPr>
            <a:lvl7pPr indent="-476250" lvl="6" marL="3200400" rtl="0" algn="ctr">
              <a:spcBef>
                <a:spcPts val="4400"/>
              </a:spcBef>
              <a:spcAft>
                <a:spcPts val="0"/>
              </a:spcAft>
              <a:buSzPts val="3900"/>
              <a:buChar char="●"/>
              <a:defRPr/>
            </a:lvl7pPr>
            <a:lvl8pPr indent="-476250" lvl="7" marL="3657600" rtl="0" algn="ctr">
              <a:spcBef>
                <a:spcPts val="4400"/>
              </a:spcBef>
              <a:spcAft>
                <a:spcPts val="0"/>
              </a:spcAft>
              <a:buSzPts val="3900"/>
              <a:buChar char="○"/>
              <a:defRPr/>
            </a:lvl8pPr>
            <a:lvl9pPr indent="-476250" lvl="8" marL="4114800" rtl="0" algn="ctr">
              <a:spcBef>
                <a:spcPts val="4400"/>
              </a:spcBef>
              <a:spcAft>
                <a:spcPts val="4400"/>
              </a:spcAft>
              <a:buSzPts val="3900"/>
              <a:buChar char="■"/>
              <a:defRPr/>
            </a:lvl9pPr>
          </a:lstStyle>
          <a:p/>
        </p:txBody>
      </p:sp>
      <p:sp>
        <p:nvSpPr>
          <p:cNvPr id="272" name="Google Shape;272;p55"/>
          <p:cNvSpPr txBox="1"/>
          <p:nvPr>
            <p:ph idx="12" type="sldNum"/>
          </p:nvPr>
        </p:nvSpPr>
        <p:spPr>
          <a:xfrm>
            <a:off x="22593221" y="13816939"/>
            <a:ext cx="1463100" cy="1166100"/>
          </a:xfrm>
          <a:prstGeom prst="rect">
            <a:avLst/>
          </a:prstGeom>
        </p:spPr>
        <p:txBody>
          <a:bodyPr anchorCtr="0" anchor="ctr" bIns="252825" lIns="252825" spcFirstLastPara="1" rIns="252825" wrap="square" tIns="2528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6"/>
          <p:cNvSpPr txBox="1"/>
          <p:nvPr>
            <p:ph idx="12" type="sldNum"/>
          </p:nvPr>
        </p:nvSpPr>
        <p:spPr>
          <a:xfrm>
            <a:off x="22593221" y="13816939"/>
            <a:ext cx="1463100" cy="1166100"/>
          </a:xfrm>
          <a:prstGeom prst="rect">
            <a:avLst/>
          </a:prstGeom>
        </p:spPr>
        <p:txBody>
          <a:bodyPr anchorCtr="0" anchor="ctr" bIns="252825" lIns="252825" spcFirstLastPara="1" rIns="252825" wrap="square" tIns="2528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Slide">
  <p:cSld name="Demo Slid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idx="1" type="body"/>
          </p:nvPr>
        </p:nvSpPr>
        <p:spPr>
          <a:xfrm>
            <a:off x="1524000" y="8077200"/>
            <a:ext cx="21336000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72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6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1524000" y="10960100"/>
            <a:ext cx="21336000" cy="1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" name="Google Shape;38;p7"/>
          <p:cNvSpPr/>
          <p:nvPr/>
        </p:nvSpPr>
        <p:spPr>
          <a:xfrm>
            <a:off x="1524000" y="6337300"/>
            <a:ext cx="3773017" cy="1752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1203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1" lang="en-US" sz="10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/>
          </a:p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22354692" y="14414500"/>
            <a:ext cx="42222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3500" lIns="63500" spcFirstLastPara="1" rIns="63500" wrap="square" tIns="635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WDC Bullet">
  <p:cSld name="WWDC Bulle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1524000" y="762000"/>
            <a:ext cx="213360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1524000" y="4419600"/>
            <a:ext cx="21336000" cy="88956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91490" lvl="1" marL="914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4140"/>
              <a:buFont typeface="Helvetica Neue"/>
              <a:buChar char="•"/>
              <a:defRPr b="0" i="0" sz="4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80060" lvl="2" marL="1371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3960"/>
              <a:buFont typeface="Helvetica Neue"/>
              <a:buChar char="-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22354692" y="14414500"/>
            <a:ext cx="42222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3500" lIns="63500" spcFirstLastPara="1" rIns="63500" wrap="square" tIns="635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WDC Bullet w/Sub">
  <p:cSld name="WWDC Bullet w/Sub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1524000" y="762000"/>
            <a:ext cx="213360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1524000" y="2209800"/>
            <a:ext cx="2133600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72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6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1524000" y="4419600"/>
            <a:ext cx="21336000" cy="88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91490" lvl="1" marL="914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4140"/>
              <a:buFont typeface="Helvetica Neue"/>
              <a:buChar char="•"/>
              <a:defRPr b="0" i="0" sz="4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80060" lvl="2" marL="1371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3960"/>
              <a:buFont typeface="Helvetica Neue"/>
              <a:buChar char="-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22354692" y="14414500"/>
            <a:ext cx="42222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3500" lIns="63500" spcFirstLastPara="1" rIns="63500" wrap="square" tIns="635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WDC Bullet + Graphic">
  <p:cSld name="WWDC Bullet + Graphic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1524000" y="762000"/>
            <a:ext cx="213360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1524000" y="4419600"/>
            <a:ext cx="10668000" cy="88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91490" lvl="1" marL="914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4140"/>
              <a:buFont typeface="Helvetica Neue"/>
              <a:buChar char="•"/>
              <a:defRPr b="0" i="0" sz="4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80060" lvl="2" marL="1371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3960"/>
              <a:buFont typeface="Helvetica Neue"/>
              <a:buChar char="-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22354692" y="14414500"/>
            <a:ext cx="42222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3500" lIns="63500" spcFirstLastPara="1" rIns="63500" wrap="square" tIns="635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3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6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524000" y="762000"/>
            <a:ext cx="213360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l">
              <a:lnSpc>
                <a:spcPct val="120833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524000" y="4419600"/>
            <a:ext cx="213360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6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E8E93"/>
              </a:buClr>
              <a:buSzPts val="1400"/>
              <a:buFont typeface="Helvetica Neue"/>
              <a:buNone/>
              <a:defRPr b="0" i="0" sz="4600" u="none" cap="none" strike="noStrike">
                <a:solidFill>
                  <a:srgbClr val="8E8E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2354692" y="14414500"/>
            <a:ext cx="42222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3500" lIns="63500" spcFirstLastPara="1" rIns="63500" wrap="square" tIns="635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0C0"/>
              </a:buClr>
              <a:buFont typeface="Helvetica Neue"/>
              <a:buNone/>
              <a:defRPr b="0" i="0" sz="2000" u="none" cap="none" strike="noStrike">
                <a:solidFill>
                  <a:srgbClr val="A6B0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type="title"/>
          </p:nvPr>
        </p:nvSpPr>
        <p:spPr>
          <a:xfrm>
            <a:off x="3657600" y="1128889"/>
            <a:ext cx="199137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252825" lIns="252825" spcFirstLastPara="1" rIns="252825" wrap="square" tIns="2528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1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100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133" name="Google Shape;133;p30"/>
          <p:cNvSpPr txBox="1"/>
          <p:nvPr>
            <p:ph idx="1" type="body"/>
          </p:nvPr>
        </p:nvSpPr>
        <p:spPr>
          <a:xfrm>
            <a:off x="812800" y="4007555"/>
            <a:ext cx="20726400" cy="9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-647700" lvl="0" marL="457200" marR="0" rtl="0" algn="l">
              <a:spcBef>
                <a:spcPts val="130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Char char="•"/>
              <a:defRPr b="0" i="0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77850" lvl="1" marL="914400" marR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77850" lvl="2" marL="1371600" marR="0" rtl="0" algn="l">
              <a:spcBef>
                <a:spcPts val="1100"/>
              </a:spcBef>
              <a:spcAft>
                <a:spcPts val="0"/>
              </a:spcAft>
              <a:buClr>
                <a:srgbClr val="CC0000"/>
              </a:buClr>
              <a:buSzPts val="5500"/>
              <a:buFont typeface="Times New Roman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461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461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5000"/>
              <a:buFont typeface="Times New Roman"/>
              <a:buChar char="•"/>
              <a:defRPr b="0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7625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7625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7625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7625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30"/>
          <p:cNvSpPr txBox="1"/>
          <p:nvPr>
            <p:ph idx="10" type="dt"/>
          </p:nvPr>
        </p:nvSpPr>
        <p:spPr>
          <a:xfrm>
            <a:off x="162560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135" name="Google Shape;135;p30"/>
          <p:cNvSpPr txBox="1"/>
          <p:nvPr>
            <p:ph idx="11" type="ftr"/>
          </p:nvPr>
        </p:nvSpPr>
        <p:spPr>
          <a:xfrm>
            <a:off x="7315200" y="13885333"/>
            <a:ext cx="77217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2700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0" lvl="2" marL="252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0" lvl="3" marL="37973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0" lvl="4" marL="505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0" lvl="5" marL="63246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0" lvl="6" marL="758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0" lvl="7" marL="88519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0" lvl="8" marL="10109200" marR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0" i="0" sz="6600" u="none" cap="none" strike="noStrike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  <p:sp>
        <p:nvSpPr>
          <p:cNvPr id="136" name="Google Shape;136;p30"/>
          <p:cNvSpPr txBox="1"/>
          <p:nvPr>
            <p:ph idx="12" type="sldNum"/>
          </p:nvPr>
        </p:nvSpPr>
        <p:spPr>
          <a:xfrm>
            <a:off x="8128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375" lIns="252825" spcFirstLastPara="1" rIns="252825" wrap="square" tIns="1263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7" name="Google Shape;137;p3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30816" y="963994"/>
            <a:ext cx="2316900" cy="23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0"/>
          <p:cNvSpPr txBox="1"/>
          <p:nvPr/>
        </p:nvSpPr>
        <p:spPr>
          <a:xfrm>
            <a:off x="203200" y="25926"/>
            <a:ext cx="34545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375" lIns="0" spcFirstLastPara="1" rIns="0" wrap="square" tIns="126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A4001D"/>
                </a:solidFill>
                <a:latin typeface="Calibri"/>
                <a:ea typeface="Calibri"/>
                <a:cs typeface="Calibri"/>
                <a:sym typeface="Calibri"/>
              </a:rPr>
              <a:t>Dan Jurafsky</a:t>
            </a:r>
            <a:endParaRPr b="0" i="0" sz="3000" u="none" cap="none" strike="noStrike">
              <a:solidFill>
                <a:srgbClr val="A400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5"/>
          <p:cNvSpPr txBox="1"/>
          <p:nvPr>
            <p:ph type="title"/>
          </p:nvPr>
        </p:nvSpPr>
        <p:spPr>
          <a:xfrm>
            <a:off x="831200" y="1318593"/>
            <a:ext cx="22721700" cy="1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sz="7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sz="7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sz="7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sz="7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sz="7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sz="7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sz="7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sz="7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sz="7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2" name="Google Shape;232;p45"/>
          <p:cNvSpPr txBox="1"/>
          <p:nvPr>
            <p:ph idx="1" type="body"/>
          </p:nvPr>
        </p:nvSpPr>
        <p:spPr>
          <a:xfrm>
            <a:off x="831200" y="3414741"/>
            <a:ext cx="22721700" cy="101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/>
          <a:lstStyle>
            <a:lvl1pPr indent="-546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Char char="●"/>
              <a:defRPr sz="5000">
                <a:solidFill>
                  <a:schemeClr val="dk2"/>
                </a:solidFill>
              </a:defRPr>
            </a:lvl1pPr>
            <a:lvl2pPr indent="-476250" lvl="1" marL="914400" rtl="0">
              <a:lnSpc>
                <a:spcPct val="115000"/>
              </a:lnSpc>
              <a:spcBef>
                <a:spcPts val="4400"/>
              </a:spcBef>
              <a:spcAft>
                <a:spcPts val="0"/>
              </a:spcAft>
              <a:buClr>
                <a:schemeClr val="dk2"/>
              </a:buClr>
              <a:buSzPts val="3900"/>
              <a:buChar char="○"/>
              <a:defRPr sz="3900">
                <a:solidFill>
                  <a:schemeClr val="dk2"/>
                </a:solidFill>
              </a:defRPr>
            </a:lvl2pPr>
            <a:lvl3pPr indent="-476250" lvl="2" marL="1371600" rtl="0">
              <a:lnSpc>
                <a:spcPct val="115000"/>
              </a:lnSpc>
              <a:spcBef>
                <a:spcPts val="4400"/>
              </a:spcBef>
              <a:spcAft>
                <a:spcPts val="0"/>
              </a:spcAft>
              <a:buClr>
                <a:schemeClr val="dk2"/>
              </a:buClr>
              <a:buSzPts val="3900"/>
              <a:buChar char="■"/>
              <a:defRPr sz="3900">
                <a:solidFill>
                  <a:schemeClr val="dk2"/>
                </a:solidFill>
              </a:defRPr>
            </a:lvl3pPr>
            <a:lvl4pPr indent="-476250" lvl="3" marL="1828800" rtl="0">
              <a:lnSpc>
                <a:spcPct val="115000"/>
              </a:lnSpc>
              <a:spcBef>
                <a:spcPts val="4400"/>
              </a:spcBef>
              <a:spcAft>
                <a:spcPts val="0"/>
              </a:spcAft>
              <a:buClr>
                <a:schemeClr val="dk2"/>
              </a:buClr>
              <a:buSzPts val="3900"/>
              <a:buChar char="●"/>
              <a:defRPr sz="3900">
                <a:solidFill>
                  <a:schemeClr val="dk2"/>
                </a:solidFill>
              </a:defRPr>
            </a:lvl4pPr>
            <a:lvl5pPr indent="-476250" lvl="4" marL="2286000" rtl="0">
              <a:lnSpc>
                <a:spcPct val="115000"/>
              </a:lnSpc>
              <a:spcBef>
                <a:spcPts val="4400"/>
              </a:spcBef>
              <a:spcAft>
                <a:spcPts val="0"/>
              </a:spcAft>
              <a:buClr>
                <a:schemeClr val="dk2"/>
              </a:buClr>
              <a:buSzPts val="3900"/>
              <a:buChar char="○"/>
              <a:defRPr sz="3900">
                <a:solidFill>
                  <a:schemeClr val="dk2"/>
                </a:solidFill>
              </a:defRPr>
            </a:lvl5pPr>
            <a:lvl6pPr indent="-476250" lvl="5" marL="2743200" rtl="0">
              <a:lnSpc>
                <a:spcPct val="115000"/>
              </a:lnSpc>
              <a:spcBef>
                <a:spcPts val="4400"/>
              </a:spcBef>
              <a:spcAft>
                <a:spcPts val="0"/>
              </a:spcAft>
              <a:buClr>
                <a:schemeClr val="dk2"/>
              </a:buClr>
              <a:buSzPts val="3900"/>
              <a:buChar char="■"/>
              <a:defRPr sz="3900">
                <a:solidFill>
                  <a:schemeClr val="dk2"/>
                </a:solidFill>
              </a:defRPr>
            </a:lvl6pPr>
            <a:lvl7pPr indent="-476250" lvl="6" marL="3200400" rtl="0">
              <a:lnSpc>
                <a:spcPct val="115000"/>
              </a:lnSpc>
              <a:spcBef>
                <a:spcPts val="4400"/>
              </a:spcBef>
              <a:spcAft>
                <a:spcPts val="0"/>
              </a:spcAft>
              <a:buClr>
                <a:schemeClr val="dk2"/>
              </a:buClr>
              <a:buSzPts val="3900"/>
              <a:buChar char="●"/>
              <a:defRPr sz="3900">
                <a:solidFill>
                  <a:schemeClr val="dk2"/>
                </a:solidFill>
              </a:defRPr>
            </a:lvl7pPr>
            <a:lvl8pPr indent="-476250" lvl="7" marL="3657600" rtl="0">
              <a:lnSpc>
                <a:spcPct val="115000"/>
              </a:lnSpc>
              <a:spcBef>
                <a:spcPts val="4400"/>
              </a:spcBef>
              <a:spcAft>
                <a:spcPts val="0"/>
              </a:spcAft>
              <a:buClr>
                <a:schemeClr val="dk2"/>
              </a:buClr>
              <a:buSzPts val="3900"/>
              <a:buChar char="○"/>
              <a:defRPr sz="3900">
                <a:solidFill>
                  <a:schemeClr val="dk2"/>
                </a:solidFill>
              </a:defRPr>
            </a:lvl8pPr>
            <a:lvl9pPr indent="-476250" lvl="8" marL="4114800" rtl="0">
              <a:lnSpc>
                <a:spcPct val="115000"/>
              </a:lnSpc>
              <a:spcBef>
                <a:spcPts val="4400"/>
              </a:spcBef>
              <a:spcAft>
                <a:spcPts val="4400"/>
              </a:spcAft>
              <a:buClr>
                <a:schemeClr val="dk2"/>
              </a:buClr>
              <a:buSzPts val="3900"/>
              <a:buChar char="■"/>
              <a:defRPr sz="3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3" name="Google Shape;233;p45"/>
          <p:cNvSpPr txBox="1"/>
          <p:nvPr>
            <p:ph idx="12" type="sldNum"/>
          </p:nvPr>
        </p:nvSpPr>
        <p:spPr>
          <a:xfrm>
            <a:off x="22593221" y="13816939"/>
            <a:ext cx="14631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2825" lIns="252825" spcFirstLastPara="1" rIns="252825" wrap="square" tIns="252825">
            <a:noAutofit/>
          </a:bodyPr>
          <a:lstStyle>
            <a:lvl1pPr lvl="0" rtl="0" algn="r">
              <a:buNone/>
              <a:defRPr sz="2800">
                <a:solidFill>
                  <a:schemeClr val="dk2"/>
                </a:solidFill>
              </a:defRPr>
            </a:lvl1pPr>
            <a:lvl2pPr lvl="1" rtl="0" algn="r">
              <a:buNone/>
              <a:defRPr sz="2800">
                <a:solidFill>
                  <a:schemeClr val="dk2"/>
                </a:solidFill>
              </a:defRPr>
            </a:lvl2pPr>
            <a:lvl3pPr lvl="2" rtl="0" algn="r">
              <a:buNone/>
              <a:defRPr sz="2800">
                <a:solidFill>
                  <a:schemeClr val="dk2"/>
                </a:solidFill>
              </a:defRPr>
            </a:lvl3pPr>
            <a:lvl4pPr lvl="3" rtl="0" algn="r">
              <a:buNone/>
              <a:defRPr sz="2800">
                <a:solidFill>
                  <a:schemeClr val="dk2"/>
                </a:solidFill>
              </a:defRPr>
            </a:lvl4pPr>
            <a:lvl5pPr lvl="4" rtl="0" algn="r">
              <a:buNone/>
              <a:defRPr sz="2800">
                <a:solidFill>
                  <a:schemeClr val="dk2"/>
                </a:solidFill>
              </a:defRPr>
            </a:lvl5pPr>
            <a:lvl6pPr lvl="5" rtl="0" algn="r">
              <a:buNone/>
              <a:defRPr sz="2800">
                <a:solidFill>
                  <a:schemeClr val="dk2"/>
                </a:solidFill>
              </a:defRPr>
            </a:lvl6pPr>
            <a:lvl7pPr lvl="6" rtl="0" algn="r">
              <a:buNone/>
              <a:defRPr sz="2800">
                <a:solidFill>
                  <a:schemeClr val="dk2"/>
                </a:solidFill>
              </a:defRPr>
            </a:lvl7pPr>
            <a:lvl8pPr lvl="7" rtl="0" algn="r">
              <a:buNone/>
              <a:defRPr sz="2800">
                <a:solidFill>
                  <a:schemeClr val="dk2"/>
                </a:solidFill>
              </a:defRPr>
            </a:lvl8pPr>
            <a:lvl9pPr lvl="8" rtl="0" algn="r">
              <a:buNone/>
              <a:defRPr sz="28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twittersentiment.appspot.com/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google.com/products/catalog?hl=en&amp;q=hp+printer&amp;gs_upl=0l0l0l3005l0l0l0l0l0l0l0l0ll0l0&amp;bav=on.2,or.r_gc.r_pw.,cf.osb&amp;biw=845&amp;bih=543&amp;um=1&amp;ie=UTF-8&amp;tbm=shop&amp;cid=1773312189370889584&amp;sa=X&amp;ei=WvTYTpyBLemhiQK_l7j6CQ&amp;ved=0CKkBEOUNMAA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0384" y="1852691"/>
            <a:ext cx="8623193" cy="4443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7"/>
          <p:cNvSpPr txBox="1"/>
          <p:nvPr/>
        </p:nvSpPr>
        <p:spPr>
          <a:xfrm>
            <a:off x="1878385" y="6278999"/>
            <a:ext cx="20627100" cy="26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57"/>
          <p:cNvSpPr txBox="1"/>
          <p:nvPr/>
        </p:nvSpPr>
        <p:spPr>
          <a:xfrm>
            <a:off x="6018000" y="7413259"/>
            <a:ext cx="13144800" cy="26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825" lIns="252825" spcFirstLastPara="1" rIns="252825" wrap="square" tIns="252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0">
                <a:latin typeface="Lato"/>
                <a:ea typeface="Lato"/>
                <a:cs typeface="Lato"/>
                <a:sym typeface="Lato"/>
              </a:rPr>
              <a:t>CS for Social Good</a:t>
            </a:r>
            <a:endParaRPr sz="8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Lato"/>
                <a:ea typeface="Lato"/>
                <a:cs typeface="Lato"/>
                <a:sym typeface="Lato"/>
              </a:rPr>
              <a:t>Refugee Crisis Project Intro</a:t>
            </a:r>
            <a:endParaRPr sz="5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6"/>
          <p:cNvSpPr txBox="1"/>
          <p:nvPr>
            <p:ph type="title"/>
          </p:nvPr>
        </p:nvSpPr>
        <p:spPr>
          <a:xfrm>
            <a:off x="3860800" y="395111"/>
            <a:ext cx="199137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6375" lIns="252825" spcFirstLastPara="1" rIns="252825" wrap="square" tIns="1263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Sentiment on Twitter</a:t>
            </a:r>
            <a:endParaRPr b="1" i="0" sz="8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66"/>
          <p:cNvSpPr txBox="1"/>
          <p:nvPr>
            <p:ph idx="1" type="body"/>
          </p:nvPr>
        </p:nvSpPr>
        <p:spPr>
          <a:xfrm>
            <a:off x="203200" y="4233333"/>
            <a:ext cx="9347100" cy="9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375" lIns="252825" spcFirstLastPara="1" rIns="252825" wrap="square" tIns="126375">
            <a:noAutofit/>
          </a:bodyPr>
          <a:lstStyle/>
          <a:p>
            <a:pPr indent="-952500" lvl="0" marL="952500" marR="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Char char="•"/>
            </a:pPr>
            <a:r>
              <a:rPr b="0" i="0" lang="en-US" sz="6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Twitter Sentiment App</a:t>
            </a:r>
            <a:endParaRPr b="0" i="0" sz="6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8850" lvl="0" marL="9525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Char char="•"/>
            </a:pPr>
            <a:r>
              <a:rPr b="0" i="0" lang="en-US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Alec Go, Richa Bhayani, Lei Huang. 2009. Twitter Sentiment Classification using Distant Supervision</a:t>
            </a:r>
            <a:endParaRPr/>
          </a:p>
          <a:p>
            <a:pPr indent="-711200" lvl="0" marL="952500" marR="0" rtl="0" algn="l"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Times New Roman"/>
              <a:buNone/>
            </a:pPr>
            <a:r>
              <a:t/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66"/>
          <p:cNvSpPr txBox="1"/>
          <p:nvPr>
            <p:ph idx="12" type="sldNum"/>
          </p:nvPr>
        </p:nvSpPr>
        <p:spPr>
          <a:xfrm>
            <a:off x="8128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375" lIns="252825" spcFirstLastPara="1" rIns="252825" wrap="square" tIns="1263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wittersentiment1.tiff" id="353" name="Google Shape;353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6938" y="3330222"/>
            <a:ext cx="14953500" cy="753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ittersent3.tiff" id="354" name="Google Shape;354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" y="10834264"/>
            <a:ext cx="24384001" cy="44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4144" y="1126676"/>
            <a:ext cx="3145200" cy="1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7"/>
          <p:cNvSpPr txBox="1"/>
          <p:nvPr>
            <p:ph type="title"/>
          </p:nvPr>
        </p:nvSpPr>
        <p:spPr>
          <a:xfrm>
            <a:off x="5213811" y="793820"/>
            <a:ext cx="112806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Font typeface="Lato"/>
              <a:buNone/>
            </a:pPr>
            <a:r>
              <a:rPr lang="en-US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Why does this matter?</a:t>
            </a:r>
            <a:endParaRPr/>
          </a:p>
        </p:txBody>
      </p:sp>
      <p:sp>
        <p:nvSpPr>
          <p:cNvPr id="361" name="Google Shape;361;p67"/>
          <p:cNvSpPr/>
          <p:nvPr/>
        </p:nvSpPr>
        <p:spPr>
          <a:xfrm>
            <a:off x="1528025" y="3461125"/>
            <a:ext cx="21915000" cy="10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586E75"/>
                </a:solidFill>
                <a:latin typeface="Lato"/>
                <a:ea typeface="Lato"/>
                <a:cs typeface="Lato"/>
                <a:sym typeface="Lato"/>
              </a:rPr>
              <a:t>Classifying sentiment allows us to build:</a:t>
            </a:r>
            <a:endParaRPr sz="6000">
              <a:solidFill>
                <a:srgbClr val="586E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586E75"/>
              </a:solidFill>
              <a:latin typeface="Lato"/>
              <a:ea typeface="Lato"/>
              <a:cs typeface="Lato"/>
              <a:sym typeface="Lato"/>
            </a:endParaRPr>
          </a:p>
          <a:p>
            <a:pPr indent="-60960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6E75"/>
              </a:buClr>
              <a:buSzPts val="6000"/>
              <a:buFont typeface="Lato"/>
              <a:buChar char="●"/>
            </a:pPr>
            <a:r>
              <a:rPr lang="en-US" sz="6000">
                <a:solidFill>
                  <a:srgbClr val="586E75"/>
                </a:solidFill>
                <a:latin typeface="Lato"/>
                <a:ea typeface="Lato"/>
                <a:cs typeface="Lato"/>
                <a:sym typeface="Lato"/>
              </a:rPr>
              <a:t>Tools that filter harmful content from the browser</a:t>
            </a:r>
            <a:br>
              <a:rPr lang="en-US" sz="6000">
                <a:solidFill>
                  <a:srgbClr val="586E75"/>
                </a:solidFill>
                <a:latin typeface="Lato"/>
                <a:ea typeface="Lato"/>
                <a:cs typeface="Lato"/>
                <a:sym typeface="Lato"/>
              </a:rPr>
            </a:br>
            <a:endParaRPr sz="6000">
              <a:solidFill>
                <a:srgbClr val="586E75"/>
              </a:solidFill>
              <a:latin typeface="Lato"/>
              <a:ea typeface="Lato"/>
              <a:cs typeface="Lato"/>
              <a:sym typeface="Lato"/>
            </a:endParaRPr>
          </a:p>
          <a:p>
            <a:pPr indent="-60960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6E75"/>
              </a:buClr>
              <a:buSzPts val="6000"/>
              <a:buFont typeface="Lato"/>
              <a:buChar char="●"/>
            </a:pPr>
            <a:r>
              <a:rPr lang="en-US" sz="6000">
                <a:solidFill>
                  <a:srgbClr val="586E75"/>
                </a:solidFill>
                <a:latin typeface="Lato"/>
                <a:ea typeface="Lato"/>
                <a:cs typeface="Lato"/>
                <a:sym typeface="Lato"/>
              </a:rPr>
              <a:t>Bots that automatically respond to hateful tweets with educational resources</a:t>
            </a:r>
            <a:br>
              <a:rPr lang="en-US" sz="6000">
                <a:solidFill>
                  <a:srgbClr val="586E75"/>
                </a:solidFill>
                <a:latin typeface="Lato"/>
                <a:ea typeface="Lato"/>
                <a:cs typeface="Lato"/>
                <a:sym typeface="Lato"/>
              </a:rPr>
            </a:br>
            <a:endParaRPr sz="6000">
              <a:solidFill>
                <a:srgbClr val="586E75"/>
              </a:solidFill>
              <a:latin typeface="Lato"/>
              <a:ea typeface="Lato"/>
              <a:cs typeface="Lato"/>
              <a:sym typeface="Lato"/>
            </a:endParaRPr>
          </a:p>
          <a:p>
            <a:pPr indent="-60960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6E75"/>
              </a:buClr>
              <a:buSzPts val="6000"/>
              <a:buFont typeface="Lato"/>
              <a:buChar char="●"/>
            </a:pPr>
            <a:r>
              <a:rPr lang="en-US" sz="6000">
                <a:solidFill>
                  <a:srgbClr val="586E75"/>
                </a:solidFill>
                <a:latin typeface="Lato"/>
                <a:ea typeface="Lato"/>
                <a:cs typeface="Lato"/>
                <a:sym typeface="Lato"/>
              </a:rPr>
              <a:t>Metrics on demographics of anti-refugee actors to inform resistance and education efforts</a:t>
            </a:r>
            <a:endParaRPr sz="6000">
              <a:solidFill>
                <a:srgbClr val="586E7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4144" y="1126676"/>
            <a:ext cx="3145200" cy="1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8"/>
          <p:cNvSpPr txBox="1"/>
          <p:nvPr>
            <p:ph type="title"/>
          </p:nvPr>
        </p:nvSpPr>
        <p:spPr>
          <a:xfrm>
            <a:off x="5213811" y="793820"/>
            <a:ext cx="112806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Font typeface="Lato"/>
              <a:buNone/>
            </a:pPr>
            <a:r>
              <a:rPr lang="en-US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Why does this matter?</a:t>
            </a:r>
            <a:endParaRPr/>
          </a:p>
        </p:txBody>
      </p:sp>
      <p:sp>
        <p:nvSpPr>
          <p:cNvPr id="368" name="Google Shape;368;p68"/>
          <p:cNvSpPr/>
          <p:nvPr/>
        </p:nvSpPr>
        <p:spPr>
          <a:xfrm>
            <a:off x="1528025" y="3461125"/>
            <a:ext cx="21915000" cy="10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586E75"/>
                </a:solidFill>
                <a:latin typeface="Lato"/>
                <a:ea typeface="Lato"/>
                <a:cs typeface="Lato"/>
                <a:sym typeface="Lato"/>
              </a:rPr>
              <a:t>If </a:t>
            </a:r>
            <a:r>
              <a:rPr b="1" lang="en-US" sz="6000">
                <a:solidFill>
                  <a:srgbClr val="586E75"/>
                </a:solidFill>
                <a:latin typeface="Lato"/>
                <a:ea typeface="Lato"/>
                <a:cs typeface="Lato"/>
                <a:sym typeface="Lato"/>
              </a:rPr>
              <a:t>you </a:t>
            </a:r>
            <a:r>
              <a:rPr lang="en-US" sz="6000">
                <a:solidFill>
                  <a:srgbClr val="586E75"/>
                </a:solidFill>
                <a:latin typeface="Lato"/>
                <a:ea typeface="Lato"/>
                <a:cs typeface="Lato"/>
                <a:sym typeface="Lato"/>
              </a:rPr>
              <a:t>used this tool, you could:</a:t>
            </a:r>
            <a:endParaRPr sz="6000">
              <a:solidFill>
                <a:srgbClr val="586E75"/>
              </a:solidFill>
              <a:latin typeface="Lato"/>
              <a:ea typeface="Lato"/>
              <a:cs typeface="Lato"/>
              <a:sym typeface="Lato"/>
            </a:endParaRPr>
          </a:p>
          <a:p>
            <a:pPr indent="-6096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86E75"/>
              </a:buClr>
              <a:buSzPts val="6000"/>
              <a:buFont typeface="Lato"/>
              <a:buChar char="●"/>
            </a:pPr>
            <a:r>
              <a:rPr lang="en-US" sz="6000">
                <a:solidFill>
                  <a:srgbClr val="586E75"/>
                </a:solidFill>
                <a:latin typeface="Lato"/>
                <a:ea typeface="Lato"/>
                <a:cs typeface="Lato"/>
                <a:sym typeface="Lato"/>
              </a:rPr>
              <a:t>Become more aware about the opinions of your peers?</a:t>
            </a:r>
            <a:endParaRPr sz="6000">
              <a:solidFill>
                <a:srgbClr val="586E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586E75"/>
                </a:solidFill>
                <a:latin typeface="Lato"/>
                <a:ea typeface="Lato"/>
                <a:cs typeface="Lato"/>
                <a:sym typeface="Lato"/>
              </a:rPr>
              <a:t>If </a:t>
            </a:r>
            <a:r>
              <a:rPr b="1" lang="en-US" sz="6000">
                <a:solidFill>
                  <a:srgbClr val="586E75"/>
                </a:solidFill>
                <a:latin typeface="Lato"/>
                <a:ea typeface="Lato"/>
                <a:cs typeface="Lato"/>
                <a:sym typeface="Lato"/>
              </a:rPr>
              <a:t>the government</a:t>
            </a:r>
            <a:r>
              <a:rPr lang="en-US" sz="6000">
                <a:solidFill>
                  <a:srgbClr val="586E75"/>
                </a:solidFill>
                <a:latin typeface="Lato"/>
                <a:ea typeface="Lato"/>
                <a:cs typeface="Lato"/>
                <a:sym typeface="Lato"/>
              </a:rPr>
              <a:t> used this tool, they could:</a:t>
            </a:r>
            <a:endParaRPr sz="6000">
              <a:solidFill>
                <a:srgbClr val="586E75"/>
              </a:solidFill>
              <a:latin typeface="Lato"/>
              <a:ea typeface="Lato"/>
              <a:cs typeface="Lato"/>
              <a:sym typeface="Lato"/>
            </a:endParaRPr>
          </a:p>
          <a:p>
            <a:pPr indent="-6096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86E75"/>
              </a:buClr>
              <a:buSzPts val="6000"/>
              <a:buFont typeface="Lato"/>
              <a:buChar char="●"/>
            </a:pPr>
            <a:r>
              <a:rPr lang="en-US" sz="6000">
                <a:solidFill>
                  <a:srgbClr val="586E75"/>
                </a:solidFill>
                <a:latin typeface="Lato"/>
                <a:ea typeface="Lato"/>
                <a:cs typeface="Lato"/>
                <a:sym typeface="Lato"/>
              </a:rPr>
              <a:t>Shape public policy to best reflect the public’s opinions?</a:t>
            </a:r>
            <a:endParaRPr sz="6000">
              <a:solidFill>
                <a:srgbClr val="586E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586E7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6B9BA"/>
            </a:gs>
            <a:gs pos="100000">
              <a:srgbClr val="23F4BD"/>
            </a:gs>
          </a:gsLst>
          <a:lin ang="18384039" scaled="0"/>
        </a:gra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9"/>
          <p:cNvSpPr/>
          <p:nvPr/>
        </p:nvSpPr>
        <p:spPr>
          <a:xfrm>
            <a:off x="4597802" y="7941700"/>
            <a:ext cx="151884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600" lIns="101600" spcFirstLastPara="1" rIns="101600" wrap="square" tIns="101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ato"/>
              <a:buNone/>
            </a:pPr>
            <a:r>
              <a:rPr lang="en-US" sz="7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CS for Social Good</a:t>
            </a:r>
            <a:endParaRPr/>
          </a:p>
        </p:txBody>
      </p:sp>
      <p:sp>
        <p:nvSpPr>
          <p:cNvPr id="374" name="Google Shape;374;p69"/>
          <p:cNvSpPr/>
          <p:nvPr/>
        </p:nvSpPr>
        <p:spPr>
          <a:xfrm>
            <a:off x="4597802" y="11563100"/>
            <a:ext cx="151884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600" lIns="101600" spcFirstLastPara="1" rIns="101600" wrap="square" tIns="101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ato"/>
              <a:buNone/>
            </a:pPr>
            <a:r>
              <a:rPr i="1" lang="en-US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CS+Social Good Team</a:t>
            </a:r>
            <a:endParaRPr i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5" name="Google Shape;375;p69"/>
          <p:cNvPicPr preferRelativeResize="0"/>
          <p:nvPr/>
        </p:nvPicPr>
        <p:blipFill rotWithShape="1">
          <a:blip r:embed="rId3">
            <a:alphaModFix/>
          </a:blip>
          <a:srcRect b="27394" l="0" r="0" t="0"/>
          <a:stretch/>
        </p:blipFill>
        <p:spPr>
          <a:xfrm>
            <a:off x="7073850" y="2881552"/>
            <a:ext cx="10236300" cy="41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4144" y="1126676"/>
            <a:ext cx="3145200" cy="1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8"/>
          <p:cNvSpPr txBox="1"/>
          <p:nvPr>
            <p:ph type="title"/>
          </p:nvPr>
        </p:nvSpPr>
        <p:spPr>
          <a:xfrm>
            <a:off x="5213811" y="793820"/>
            <a:ext cx="112806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Font typeface="Lato"/>
              <a:buNone/>
            </a:pPr>
            <a:r>
              <a:rPr lang="en-US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The Problem</a:t>
            </a:r>
            <a:endParaRPr/>
          </a:p>
        </p:txBody>
      </p:sp>
      <p:pic>
        <p:nvPicPr>
          <p:cNvPr id="288" name="Google Shape;28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3038" y="4125079"/>
            <a:ext cx="12737926" cy="85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4144" y="1126676"/>
            <a:ext cx="3145200" cy="1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9"/>
          <p:cNvSpPr txBox="1"/>
          <p:nvPr>
            <p:ph type="title"/>
          </p:nvPr>
        </p:nvSpPr>
        <p:spPr>
          <a:xfrm>
            <a:off x="5213811" y="793820"/>
            <a:ext cx="112806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Font typeface="Lato"/>
              <a:buNone/>
            </a:pPr>
            <a:r>
              <a:rPr lang="en-US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The Problem</a:t>
            </a:r>
            <a:endParaRPr/>
          </a:p>
        </p:txBody>
      </p:sp>
      <p:pic>
        <p:nvPicPr>
          <p:cNvPr id="295" name="Google Shape;29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6513" y="4263226"/>
            <a:ext cx="12330974" cy="67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4144" y="1126676"/>
            <a:ext cx="3145200" cy="1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60"/>
          <p:cNvSpPr txBox="1"/>
          <p:nvPr>
            <p:ph type="title"/>
          </p:nvPr>
        </p:nvSpPr>
        <p:spPr>
          <a:xfrm>
            <a:off x="5213811" y="793820"/>
            <a:ext cx="112806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Font typeface="Lato"/>
              <a:buNone/>
            </a:pPr>
            <a:r>
              <a:rPr lang="en-US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The Problem</a:t>
            </a:r>
            <a:endParaRPr/>
          </a:p>
        </p:txBody>
      </p:sp>
      <p:pic>
        <p:nvPicPr>
          <p:cNvPr id="302" name="Google Shape;302;p60"/>
          <p:cNvPicPr preferRelativeResize="0"/>
          <p:nvPr/>
        </p:nvPicPr>
        <p:blipFill rotWithShape="1">
          <a:blip r:embed="rId4">
            <a:alphaModFix/>
          </a:blip>
          <a:srcRect b="6184" l="10417" r="37985" t="9901"/>
          <a:stretch/>
        </p:blipFill>
        <p:spPr>
          <a:xfrm>
            <a:off x="5042000" y="2747200"/>
            <a:ext cx="13650077" cy="1248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4144" y="1126676"/>
            <a:ext cx="3145200" cy="1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61"/>
          <p:cNvSpPr txBox="1"/>
          <p:nvPr>
            <p:ph type="title"/>
          </p:nvPr>
        </p:nvSpPr>
        <p:spPr>
          <a:xfrm>
            <a:off x="5213811" y="793820"/>
            <a:ext cx="112806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Font typeface="Lato"/>
              <a:buNone/>
            </a:pPr>
            <a:r>
              <a:rPr lang="en-US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Today’s Task</a:t>
            </a:r>
            <a:endParaRPr/>
          </a:p>
        </p:txBody>
      </p:sp>
      <p:sp>
        <p:nvSpPr>
          <p:cNvPr id="309" name="Google Shape;309;p61"/>
          <p:cNvSpPr/>
          <p:nvPr/>
        </p:nvSpPr>
        <p:spPr>
          <a:xfrm>
            <a:off x="1528025" y="3080125"/>
            <a:ext cx="21915000" cy="10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586E75"/>
                </a:solidFill>
                <a:latin typeface="Lato"/>
                <a:ea typeface="Lato"/>
                <a:cs typeface="Lato"/>
                <a:sym typeface="Lato"/>
              </a:rPr>
              <a:t>Given a set of tweets about Syrian refugees, ISIS, and terror, can we classify hateful sentiment from helpful sentiment?</a:t>
            </a:r>
            <a:endParaRPr b="1" sz="6000">
              <a:solidFill>
                <a:srgbClr val="586E7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2"/>
          <p:cNvSpPr txBox="1"/>
          <p:nvPr>
            <p:ph type="ctrTitle"/>
          </p:nvPr>
        </p:nvSpPr>
        <p:spPr>
          <a:xfrm>
            <a:off x="10566400" y="395111"/>
            <a:ext cx="12801600" cy="56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6375" lIns="252825" spcFirstLastPara="1" rIns="252825" wrap="square" tIns="126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 b="1" i="0" sz="1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62"/>
          <p:cNvSpPr txBox="1"/>
          <p:nvPr>
            <p:ph idx="1" type="subTitle"/>
          </p:nvPr>
        </p:nvSpPr>
        <p:spPr>
          <a:xfrm>
            <a:off x="12192000" y="8523111"/>
            <a:ext cx="10363200" cy="49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375" lIns="252825" spcFirstLastPara="1" rIns="252825" wrap="square" tIns="126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Font typeface="Times New Roman"/>
              <a:buNone/>
            </a:pPr>
            <a:r>
              <a:rPr b="0" i="0" lang="en-US" sz="10000" u="none" cap="none" strike="noStrike">
                <a:solidFill>
                  <a:srgbClr val="A4001D"/>
                </a:solidFill>
                <a:latin typeface="Calibri"/>
                <a:ea typeface="Calibri"/>
                <a:cs typeface="Calibri"/>
                <a:sym typeface="Calibri"/>
              </a:rPr>
              <a:t>What is Sentiment Analysis?</a:t>
            </a:r>
            <a:endParaRPr b="0" i="0" sz="10000" u="none" cap="none" strike="noStrike">
              <a:solidFill>
                <a:srgbClr val="A400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3"/>
          <p:cNvSpPr txBox="1"/>
          <p:nvPr>
            <p:ph type="title"/>
          </p:nvPr>
        </p:nvSpPr>
        <p:spPr>
          <a:xfrm>
            <a:off x="3657600" y="1128889"/>
            <a:ext cx="199137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6375" lIns="252825" spcFirstLastPara="1" rIns="252825" wrap="square" tIns="1263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Positive or negative movie review?</a:t>
            </a:r>
            <a:endParaRPr b="1" i="0" sz="8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63"/>
          <p:cNvSpPr txBox="1"/>
          <p:nvPr>
            <p:ph idx="1" type="body"/>
          </p:nvPr>
        </p:nvSpPr>
        <p:spPr>
          <a:xfrm>
            <a:off x="2032000" y="4007555"/>
            <a:ext cx="21132900" cy="9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375" lIns="252825" spcFirstLastPara="1" rIns="252825" wrap="square" tIns="126375">
            <a:noAutofit/>
          </a:bodyPr>
          <a:lstStyle/>
          <a:p>
            <a:pPr indent="-952500" lvl="0" marL="952500" marR="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Char char="•"/>
            </a:pPr>
            <a:r>
              <a:rPr b="0" i="0" lang="en-US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unbelievably disappointing </a:t>
            </a:r>
            <a:endParaRPr b="0" i="0" sz="6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0" lvl="0" marL="952500" marR="0" rtl="0" algn="l">
              <a:spcBef>
                <a:spcPts val="130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Char char="•"/>
            </a:pPr>
            <a:r>
              <a:rPr b="0" i="0" lang="en-US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 of zany characters and richly applied satire, and some great plot twists</a:t>
            </a:r>
            <a:endParaRPr/>
          </a:p>
          <a:p>
            <a:pPr indent="-952500" lvl="0" marL="952500" marR="0" rtl="0" algn="l">
              <a:spcBef>
                <a:spcPts val="130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Char char="•"/>
            </a:pPr>
            <a:r>
              <a:rPr b="0" i="0" lang="en-US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this is the greatest screwball comedy ever filmed</a:t>
            </a:r>
            <a:endParaRPr/>
          </a:p>
          <a:p>
            <a:pPr indent="-952500" lvl="0" marL="952500" marR="0" rtl="0" algn="l">
              <a:spcBef>
                <a:spcPts val="130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Char char="•"/>
            </a:pPr>
            <a:r>
              <a:rPr b="0" i="0" lang="en-US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It was pathetic. The worst part about it was the boxing scenes.</a:t>
            </a:r>
            <a:endParaRPr/>
          </a:p>
          <a:p>
            <a:pPr indent="-533400" lvl="0" marL="952500" marR="0" rtl="0" algn="l">
              <a:spcBef>
                <a:spcPts val="130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None/>
            </a:pPr>
            <a:r>
              <a:t/>
            </a:r>
            <a:endParaRPr b="0" i="0" sz="6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952500" marR="0" rtl="0" algn="l">
              <a:spcBef>
                <a:spcPts val="130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None/>
            </a:pPr>
            <a:r>
              <a:t/>
            </a:r>
            <a:endParaRPr b="0" i="0" sz="6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952500" marR="0" rtl="0" algn="l">
              <a:spcBef>
                <a:spcPts val="130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None/>
            </a:pPr>
            <a:r>
              <a:t/>
            </a:r>
            <a:endParaRPr b="0" i="0" sz="6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952500" marR="0" rtl="0" algn="l">
              <a:spcBef>
                <a:spcPts val="130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None/>
            </a:pPr>
            <a:r>
              <a:t/>
            </a:r>
            <a:endParaRPr b="0" i="0" sz="6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952500" marR="0" rtl="0" algn="l">
              <a:spcBef>
                <a:spcPts val="130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None/>
            </a:pPr>
            <a:r>
              <a:t/>
            </a:r>
            <a:endParaRPr b="0" i="0" sz="6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63"/>
          <p:cNvSpPr txBox="1"/>
          <p:nvPr>
            <p:ph idx="12" type="sldNum"/>
          </p:nvPr>
        </p:nvSpPr>
        <p:spPr>
          <a:xfrm>
            <a:off x="8128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375" lIns="252825" spcFirstLastPara="1" rIns="252825" wrap="square" tIns="1263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humbs-down-icon.png" id="324" name="Google Shape;32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9426222"/>
            <a:ext cx="1490400" cy="149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umbs-up-icon.png" id="325" name="Google Shape;325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403" y="5588003"/>
            <a:ext cx="1578300" cy="158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umbs-down-icon.png" id="326" name="Google Shape;32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4007555"/>
            <a:ext cx="1490400" cy="149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umbs-up-icon.png" id="327" name="Google Shape;327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400" y="7394222"/>
            <a:ext cx="1578300" cy="15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4"/>
          <p:cNvSpPr txBox="1"/>
          <p:nvPr>
            <p:ph type="title"/>
          </p:nvPr>
        </p:nvSpPr>
        <p:spPr>
          <a:xfrm>
            <a:off x="3657600" y="395111"/>
            <a:ext cx="199137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6375" lIns="252825" spcFirstLastPara="1" rIns="252825" wrap="square" tIns="1263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Google Product Search</a:t>
            </a:r>
            <a:endParaRPr b="1" i="0" sz="8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64"/>
          <p:cNvSpPr txBox="1"/>
          <p:nvPr>
            <p:ph idx="1" type="body"/>
          </p:nvPr>
        </p:nvSpPr>
        <p:spPr>
          <a:xfrm>
            <a:off x="6299200" y="4007555"/>
            <a:ext cx="22758300" cy="9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375" lIns="252825" spcFirstLastPara="1" rIns="252825" wrap="square" tIns="126375">
            <a:noAutofit/>
          </a:bodyPr>
          <a:lstStyle/>
          <a:p>
            <a:pPr indent="-952500" lvl="0" marL="952500" marR="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6600"/>
              <a:buFont typeface="Times New Roman"/>
              <a:buChar char="•"/>
            </a:pPr>
            <a:r>
              <a:rPr b="0" i="0" lang="en-US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6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64"/>
          <p:cNvSpPr txBox="1"/>
          <p:nvPr>
            <p:ph idx="12" type="sldNum"/>
          </p:nvPr>
        </p:nvSpPr>
        <p:spPr>
          <a:xfrm>
            <a:off x="812800" y="13941778"/>
            <a:ext cx="5283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375" lIns="252825" spcFirstLastPara="1" rIns="252825" wrap="square" tIns="1263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ogleproductsearch.tiff" id="335" name="Google Shape;33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4800" y="3330222"/>
            <a:ext cx="19913700" cy="114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5"/>
          <p:cNvSpPr txBox="1"/>
          <p:nvPr>
            <p:ph type="title"/>
          </p:nvPr>
        </p:nvSpPr>
        <p:spPr>
          <a:xfrm>
            <a:off x="3657600" y="395111"/>
            <a:ext cx="199137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6375" lIns="252825" spcFirstLastPara="1" rIns="252825" wrap="square" tIns="1263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Twitter sentiment versus Gallup Poll of Consumer Confidence</a:t>
            </a:r>
            <a:endParaRPr b="1" i="0" sz="8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woplot_consconf2_k=15.png" id="342" name="Google Shape;342;p6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103" l="0" r="0" t="-1114"/>
          <a:stretch/>
        </p:blipFill>
        <p:spPr>
          <a:xfrm>
            <a:off x="2076176" y="4007555"/>
            <a:ext cx="19789500" cy="126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2800" y="5263641"/>
            <a:ext cx="3860700" cy="30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53643" y="5606815"/>
            <a:ext cx="2875200" cy="28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65"/>
          <p:cNvSpPr txBox="1"/>
          <p:nvPr/>
        </p:nvSpPr>
        <p:spPr>
          <a:xfrm>
            <a:off x="4470400" y="2427111"/>
            <a:ext cx="195072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375" lIns="252825" spcFirstLastPara="1" rIns="252825" wrap="square" tIns="1263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278179"/>
                </a:solidFill>
                <a:latin typeface="Allerta"/>
                <a:ea typeface="Allerta"/>
                <a:cs typeface="Allerta"/>
                <a:sym typeface="Allerta"/>
              </a:rPr>
              <a:t>Brendan O'Connor, Ramnath Balasubramanyan, Bryan R. Routledge, and Noah A. Smith. 2010. </a:t>
            </a:r>
            <a:r>
              <a:rPr b="0" i="0" lang="en-US" sz="3300" u="none" cap="none" strike="noStrike">
                <a:solidFill>
                  <a:srgbClr val="278179"/>
                </a:solidFill>
                <a:latin typeface="Calibri"/>
                <a:ea typeface="Calibri"/>
                <a:cs typeface="Calibri"/>
                <a:sym typeface="Calibri"/>
              </a:rPr>
              <a:t>From Tweets to Polls: Linking Text Sentiment to Public Opinion Time Series. In ICWSM-2010</a:t>
            </a:r>
            <a:endParaRPr sz="3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LP-jurafsky">
  <a:themeElements>
    <a:clrScheme name="NLP Class">
      <a:dk1>
        <a:srgbClr val="000000"/>
      </a:dk1>
      <a:lt1>
        <a:srgbClr val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17724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